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48" r:id="rId2"/>
  </p:sldMasterIdLst>
  <p:notesMasterIdLst>
    <p:notesMasterId r:id="rId21"/>
  </p:notesMasterIdLst>
  <p:sldIdLst>
    <p:sldId id="256" r:id="rId3"/>
    <p:sldId id="296" r:id="rId4"/>
    <p:sldId id="289" r:id="rId5"/>
    <p:sldId id="267" r:id="rId6"/>
    <p:sldId id="288" r:id="rId7"/>
    <p:sldId id="294" r:id="rId8"/>
    <p:sldId id="272" r:id="rId9"/>
    <p:sldId id="290" r:id="rId10"/>
    <p:sldId id="291" r:id="rId11"/>
    <p:sldId id="269" r:id="rId12"/>
    <p:sldId id="293" r:id="rId13"/>
    <p:sldId id="292" r:id="rId14"/>
    <p:sldId id="297" r:id="rId15"/>
    <p:sldId id="298" r:id="rId16"/>
    <p:sldId id="299" r:id="rId17"/>
    <p:sldId id="300" r:id="rId18"/>
    <p:sldId id="301" r:id="rId19"/>
    <p:sldId id="29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282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381FFD-1915-4C7A-BF83-2EA076405A49}" v="7" dt="2024-04-15T03:04:13.138"/>
    <p1510:client id="{794C3779-CE0E-4191-8578-3382A014AAA4}" v="244" dt="2024-04-15T06:08:18.7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79249" autoAdjust="0"/>
  </p:normalViewPr>
  <p:slideViewPr>
    <p:cSldViewPr snapToGrid="0">
      <p:cViewPr varScale="1">
        <p:scale>
          <a:sx n="66" d="100"/>
          <a:sy n="66" d="100"/>
        </p:scale>
        <p:origin x="660"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microsoft.com/office/2015/10/relationships/revisionInfo" Target="revisionInfo.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3CB88E-C9BE-424F-879B-26143672BEBF}" type="datetimeFigureOut">
              <a:rPr lang="en-US" smtClean="0"/>
              <a:t>5/23/2024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C76082-8132-4F55-B9E6-26373B722757}" type="slidenum">
              <a:rPr lang="en-US" smtClean="0"/>
              <a:t>‹#›</a:t>
            </a:fld>
            <a:endParaRPr lang="en-US"/>
          </a:p>
        </p:txBody>
      </p:sp>
    </p:spTree>
    <p:extLst>
      <p:ext uri="{BB962C8B-B14F-4D97-AF65-F5344CB8AC3E}">
        <p14:creationId xmlns:p14="http://schemas.microsoft.com/office/powerpoint/2010/main" val="3717470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C76082-8132-4F55-B9E6-26373B722757}" type="slidenum">
              <a:rPr lang="en-US" smtClean="0"/>
              <a:t>1</a:t>
            </a:fld>
            <a:endParaRPr lang="en-US"/>
          </a:p>
        </p:txBody>
      </p:sp>
    </p:spTree>
    <p:extLst>
      <p:ext uri="{BB962C8B-B14F-4D97-AF65-F5344CB8AC3E}">
        <p14:creationId xmlns:p14="http://schemas.microsoft.com/office/powerpoint/2010/main" val="34948763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C76082-8132-4F55-B9E6-26373B722757}" type="slidenum">
              <a:rPr lang="en-US" smtClean="0"/>
              <a:t>10</a:t>
            </a:fld>
            <a:endParaRPr lang="en-US"/>
          </a:p>
        </p:txBody>
      </p:sp>
    </p:spTree>
    <p:extLst>
      <p:ext uri="{BB962C8B-B14F-4D97-AF65-F5344CB8AC3E}">
        <p14:creationId xmlns:p14="http://schemas.microsoft.com/office/powerpoint/2010/main" val="3220703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41464-5512-28A9-936C-5C746C081B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ECD263C-C798-2D8B-5502-7A4F4FF5A4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EB770EF-38B8-7939-75CC-D2BC5AC115E4}"/>
              </a:ext>
            </a:extLst>
          </p:cNvPr>
          <p:cNvSpPr>
            <a:spLocks noGrp="1"/>
          </p:cNvSpPr>
          <p:nvPr>
            <p:ph type="dt" sz="half" idx="10"/>
          </p:nvPr>
        </p:nvSpPr>
        <p:spPr/>
        <p:txBody>
          <a:bodyPr/>
          <a:lstStyle/>
          <a:p>
            <a:fld id="{ABABB70A-7F1F-4A19-ACEE-3BE0270854C1}" type="datetime1">
              <a:rPr lang="en-US" smtClean="0"/>
              <a:t>5/23/2024</a:t>
            </a:fld>
            <a:endParaRPr lang="en-US"/>
          </a:p>
        </p:txBody>
      </p:sp>
      <p:sp>
        <p:nvSpPr>
          <p:cNvPr id="5" name="Footer Placeholder 4">
            <a:extLst>
              <a:ext uri="{FF2B5EF4-FFF2-40B4-BE49-F238E27FC236}">
                <a16:creationId xmlns:a16="http://schemas.microsoft.com/office/drawing/2014/main" id="{E5A5FF72-B00D-67F0-5F69-8141B532B2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1DBAE7-A0DB-C074-79F2-63AE5EA18DEE}"/>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4043307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5F215-AF91-33E0-A5DC-D89B960856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980E51-483C-FD00-86CA-9C60518816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807429-6B93-0883-A85F-C31F7049791D}"/>
              </a:ext>
            </a:extLst>
          </p:cNvPr>
          <p:cNvSpPr>
            <a:spLocks noGrp="1"/>
          </p:cNvSpPr>
          <p:nvPr>
            <p:ph type="dt" sz="half" idx="10"/>
          </p:nvPr>
        </p:nvSpPr>
        <p:spPr/>
        <p:txBody>
          <a:bodyPr/>
          <a:lstStyle/>
          <a:p>
            <a:fld id="{5A028877-31F4-4B38-B3F2-C2BB1DD93F83}" type="datetime1">
              <a:rPr lang="en-US" smtClean="0"/>
              <a:t>5/23/2024</a:t>
            </a:fld>
            <a:endParaRPr lang="en-US"/>
          </a:p>
        </p:txBody>
      </p:sp>
      <p:sp>
        <p:nvSpPr>
          <p:cNvPr id="5" name="Footer Placeholder 4">
            <a:extLst>
              <a:ext uri="{FF2B5EF4-FFF2-40B4-BE49-F238E27FC236}">
                <a16:creationId xmlns:a16="http://schemas.microsoft.com/office/drawing/2014/main" id="{6B6157A9-7254-59FA-CF7C-1B3417D011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105547-5297-8049-3F1E-29D538177E21}"/>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701744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C61E07-2AF4-B897-1A62-E8B346550E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36CA00D-0AE1-E943-99A4-F3696644EBE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29F837-C564-D57F-332B-DCEA1A44CAC6}"/>
              </a:ext>
            </a:extLst>
          </p:cNvPr>
          <p:cNvSpPr>
            <a:spLocks noGrp="1"/>
          </p:cNvSpPr>
          <p:nvPr>
            <p:ph type="dt" sz="half" idx="10"/>
          </p:nvPr>
        </p:nvSpPr>
        <p:spPr/>
        <p:txBody>
          <a:bodyPr/>
          <a:lstStyle/>
          <a:p>
            <a:fld id="{6EF5092B-5576-4416-9200-0873A3F19BB7}" type="datetime1">
              <a:rPr lang="en-US" smtClean="0"/>
              <a:t>5/23/2024</a:t>
            </a:fld>
            <a:endParaRPr lang="en-US"/>
          </a:p>
        </p:txBody>
      </p:sp>
      <p:sp>
        <p:nvSpPr>
          <p:cNvPr id="5" name="Footer Placeholder 4">
            <a:extLst>
              <a:ext uri="{FF2B5EF4-FFF2-40B4-BE49-F238E27FC236}">
                <a16:creationId xmlns:a16="http://schemas.microsoft.com/office/drawing/2014/main" id="{B1A2560E-EB1A-DFC8-CD8C-B8886D96B4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EE3FD8-F830-C8C0-3FB1-3C548C7A6516}"/>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27618891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41464-5512-28A9-936C-5C746C081B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ECD263C-C798-2D8B-5502-7A4F4FF5A4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EB770EF-38B8-7939-75CC-D2BC5AC115E4}"/>
              </a:ext>
            </a:extLst>
          </p:cNvPr>
          <p:cNvSpPr>
            <a:spLocks noGrp="1"/>
          </p:cNvSpPr>
          <p:nvPr>
            <p:ph type="dt" sz="half" idx="10"/>
          </p:nvPr>
        </p:nvSpPr>
        <p:spPr/>
        <p:txBody>
          <a:bodyPr/>
          <a:lstStyle/>
          <a:p>
            <a:fld id="{275299D5-CA58-48B0-AB36-F5C381A93888}" type="datetime1">
              <a:rPr lang="en-US" smtClean="0"/>
              <a:t>5/23/2024</a:t>
            </a:fld>
            <a:endParaRPr lang="en-US"/>
          </a:p>
        </p:txBody>
      </p:sp>
      <p:sp>
        <p:nvSpPr>
          <p:cNvPr id="5" name="Footer Placeholder 4">
            <a:extLst>
              <a:ext uri="{FF2B5EF4-FFF2-40B4-BE49-F238E27FC236}">
                <a16:creationId xmlns:a16="http://schemas.microsoft.com/office/drawing/2014/main" id="{E5A5FF72-B00D-67F0-5F69-8141B532B2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1DBAE7-A0DB-C074-79F2-63AE5EA18DEE}"/>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42088478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F2EA1-BFE0-E805-FE43-264032A4AF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57C093-FCD5-7B60-DB5E-FC805FD197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964714-7599-4628-7286-C9B993D08E7E}"/>
              </a:ext>
            </a:extLst>
          </p:cNvPr>
          <p:cNvSpPr>
            <a:spLocks noGrp="1"/>
          </p:cNvSpPr>
          <p:nvPr>
            <p:ph type="dt" sz="half" idx="10"/>
          </p:nvPr>
        </p:nvSpPr>
        <p:spPr/>
        <p:txBody>
          <a:bodyPr/>
          <a:lstStyle/>
          <a:p>
            <a:fld id="{40DE8711-27DD-4D10-AFEE-488ECDD7ACB5}" type="datetime1">
              <a:rPr lang="en-US" smtClean="0"/>
              <a:t>5/23/2024</a:t>
            </a:fld>
            <a:endParaRPr lang="en-US"/>
          </a:p>
        </p:txBody>
      </p:sp>
      <p:sp>
        <p:nvSpPr>
          <p:cNvPr id="5" name="Footer Placeholder 4">
            <a:extLst>
              <a:ext uri="{FF2B5EF4-FFF2-40B4-BE49-F238E27FC236}">
                <a16:creationId xmlns:a16="http://schemas.microsoft.com/office/drawing/2014/main" id="{F872B54D-FE13-D78C-E2EF-3DEF2A00E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BEFEAC-7E7A-32B7-3A01-34F419658AD1}"/>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3152051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E42D5-7C48-209E-B8E1-F6463C0059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C909BDD-8610-58CA-F493-3AABA6F086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45021AB-F7ED-C010-D0AF-BDEBDF95D83A}"/>
              </a:ext>
            </a:extLst>
          </p:cNvPr>
          <p:cNvSpPr>
            <a:spLocks noGrp="1"/>
          </p:cNvSpPr>
          <p:nvPr>
            <p:ph type="dt" sz="half" idx="10"/>
          </p:nvPr>
        </p:nvSpPr>
        <p:spPr/>
        <p:txBody>
          <a:bodyPr/>
          <a:lstStyle/>
          <a:p>
            <a:fld id="{E3D50345-9A7F-4A16-8F61-02896B1612D8}" type="datetime1">
              <a:rPr lang="en-US" smtClean="0"/>
              <a:t>5/23/2024</a:t>
            </a:fld>
            <a:endParaRPr lang="en-US"/>
          </a:p>
        </p:txBody>
      </p:sp>
      <p:sp>
        <p:nvSpPr>
          <p:cNvPr id="5" name="Footer Placeholder 4">
            <a:extLst>
              <a:ext uri="{FF2B5EF4-FFF2-40B4-BE49-F238E27FC236}">
                <a16:creationId xmlns:a16="http://schemas.microsoft.com/office/drawing/2014/main" id="{CE5B3B84-A6D5-C686-8AC7-FA235964B6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691AD4-D520-EBCF-8771-8821AEFE6215}"/>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10628089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F8448-9470-C55B-D9C4-F40EE09D30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E27790-12EC-216D-2E65-B582A2085D5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FCA531-F44D-42EA-A4E5-DFD433A966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15350A-AE82-09AC-0C70-62D2BD6E0C09}"/>
              </a:ext>
            </a:extLst>
          </p:cNvPr>
          <p:cNvSpPr>
            <a:spLocks noGrp="1"/>
          </p:cNvSpPr>
          <p:nvPr>
            <p:ph type="dt" sz="half" idx="10"/>
          </p:nvPr>
        </p:nvSpPr>
        <p:spPr/>
        <p:txBody>
          <a:bodyPr/>
          <a:lstStyle/>
          <a:p>
            <a:fld id="{703ACFD6-3E4F-4CD9-98C6-DF564C63824B}" type="datetime1">
              <a:rPr lang="en-US" smtClean="0"/>
              <a:t>5/23/2024</a:t>
            </a:fld>
            <a:endParaRPr lang="en-US"/>
          </a:p>
        </p:txBody>
      </p:sp>
      <p:sp>
        <p:nvSpPr>
          <p:cNvPr id="6" name="Footer Placeholder 5">
            <a:extLst>
              <a:ext uri="{FF2B5EF4-FFF2-40B4-BE49-F238E27FC236}">
                <a16:creationId xmlns:a16="http://schemas.microsoft.com/office/drawing/2014/main" id="{F8B9B529-6964-7223-4399-114C94B139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FF65CE-6092-6940-C71D-128360E3DF17}"/>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41737103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32154-8E2C-4DE4-5B04-1BCAFD9B4D7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8FA5409-B447-655F-6B5F-0236BD9884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0C0E5E-2416-E41A-BB7A-AA52EB3756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3D41A76-5F8F-B178-BFB6-0C14BE4E2A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A0FD032-1667-6FBE-FD15-75140C41E8C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927DB8-DE31-573C-1F4E-905B718452C3}"/>
              </a:ext>
            </a:extLst>
          </p:cNvPr>
          <p:cNvSpPr>
            <a:spLocks noGrp="1"/>
          </p:cNvSpPr>
          <p:nvPr>
            <p:ph type="dt" sz="half" idx="10"/>
          </p:nvPr>
        </p:nvSpPr>
        <p:spPr/>
        <p:txBody>
          <a:bodyPr/>
          <a:lstStyle/>
          <a:p>
            <a:fld id="{82D6BD90-0964-4250-9D8C-331B96771243}" type="datetime1">
              <a:rPr lang="en-US" smtClean="0"/>
              <a:t>5/23/2024</a:t>
            </a:fld>
            <a:endParaRPr lang="en-US"/>
          </a:p>
        </p:txBody>
      </p:sp>
      <p:sp>
        <p:nvSpPr>
          <p:cNvPr id="8" name="Footer Placeholder 7">
            <a:extLst>
              <a:ext uri="{FF2B5EF4-FFF2-40B4-BE49-F238E27FC236}">
                <a16:creationId xmlns:a16="http://schemas.microsoft.com/office/drawing/2014/main" id="{C83D651D-C48B-DD1F-D186-E5B77CE48A7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7A35F23-74AC-28BF-CAA8-4A32B90A335D}"/>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27203527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DCA45-C561-20A4-F9A8-006055AE08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5B352D-41BA-2153-26C4-52D90EC42F68}"/>
              </a:ext>
            </a:extLst>
          </p:cNvPr>
          <p:cNvSpPr>
            <a:spLocks noGrp="1"/>
          </p:cNvSpPr>
          <p:nvPr>
            <p:ph type="dt" sz="half" idx="10"/>
          </p:nvPr>
        </p:nvSpPr>
        <p:spPr/>
        <p:txBody>
          <a:bodyPr/>
          <a:lstStyle/>
          <a:p>
            <a:fld id="{87343C15-E282-4115-89CB-24EFCB187238}" type="datetime1">
              <a:rPr lang="en-US" smtClean="0"/>
              <a:t>5/23/2024</a:t>
            </a:fld>
            <a:endParaRPr lang="en-US"/>
          </a:p>
        </p:txBody>
      </p:sp>
      <p:sp>
        <p:nvSpPr>
          <p:cNvPr id="4" name="Footer Placeholder 3">
            <a:extLst>
              <a:ext uri="{FF2B5EF4-FFF2-40B4-BE49-F238E27FC236}">
                <a16:creationId xmlns:a16="http://schemas.microsoft.com/office/drawing/2014/main" id="{B1222817-C841-D74D-E96E-18588AE8F8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5BB44B-6254-F197-8C4E-3351D4AB39F2}"/>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24758953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3A09549-3FC4-C18E-A98D-FC197A6B7982}"/>
              </a:ext>
            </a:extLst>
          </p:cNvPr>
          <p:cNvSpPr>
            <a:spLocks noGrp="1"/>
          </p:cNvSpPr>
          <p:nvPr>
            <p:ph type="dt" sz="half" idx="10"/>
          </p:nvPr>
        </p:nvSpPr>
        <p:spPr/>
        <p:txBody>
          <a:bodyPr/>
          <a:lstStyle/>
          <a:p>
            <a:fld id="{D297E996-AE86-460C-8445-D35B2C8FE9C9}" type="datetime1">
              <a:rPr lang="en-US" smtClean="0"/>
              <a:t>5/23/2024</a:t>
            </a:fld>
            <a:endParaRPr lang="en-US"/>
          </a:p>
        </p:txBody>
      </p:sp>
      <p:sp>
        <p:nvSpPr>
          <p:cNvPr id="3" name="Footer Placeholder 2">
            <a:extLst>
              <a:ext uri="{FF2B5EF4-FFF2-40B4-BE49-F238E27FC236}">
                <a16:creationId xmlns:a16="http://schemas.microsoft.com/office/drawing/2014/main" id="{F75FF09F-8F4A-62CA-9E34-8518B8FCBC7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2A851F-C4A0-B247-805D-2E2BC0749B49}"/>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38889085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E221B-534B-5D0C-1FDA-C8077ACCF0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392A3B-F14B-9FB0-74FA-EB8391FA09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876B82-6F10-4829-6F7F-34C176C7E9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02255E-FF2B-D697-4FFA-0511EBA4B17F}"/>
              </a:ext>
            </a:extLst>
          </p:cNvPr>
          <p:cNvSpPr>
            <a:spLocks noGrp="1"/>
          </p:cNvSpPr>
          <p:nvPr>
            <p:ph type="dt" sz="half" idx="10"/>
          </p:nvPr>
        </p:nvSpPr>
        <p:spPr/>
        <p:txBody>
          <a:bodyPr/>
          <a:lstStyle/>
          <a:p>
            <a:fld id="{E39482CD-5533-49B4-B9F7-D35B5C76471B}" type="datetime1">
              <a:rPr lang="en-US" smtClean="0"/>
              <a:t>5/23/2024</a:t>
            </a:fld>
            <a:endParaRPr lang="en-US"/>
          </a:p>
        </p:txBody>
      </p:sp>
      <p:sp>
        <p:nvSpPr>
          <p:cNvPr id="6" name="Footer Placeholder 5">
            <a:extLst>
              <a:ext uri="{FF2B5EF4-FFF2-40B4-BE49-F238E27FC236}">
                <a16:creationId xmlns:a16="http://schemas.microsoft.com/office/drawing/2014/main" id="{4DE8E951-18B4-693D-A39C-E9572CFA76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29AA8F-F0A1-C67B-B77C-9F6BF7903421}"/>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1400486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F2EA1-BFE0-E805-FE43-264032A4AF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57C093-FCD5-7B60-DB5E-FC805FD197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964714-7599-4628-7286-C9B993D08E7E}"/>
              </a:ext>
            </a:extLst>
          </p:cNvPr>
          <p:cNvSpPr>
            <a:spLocks noGrp="1"/>
          </p:cNvSpPr>
          <p:nvPr>
            <p:ph type="dt" sz="half" idx="10"/>
          </p:nvPr>
        </p:nvSpPr>
        <p:spPr/>
        <p:txBody>
          <a:bodyPr/>
          <a:lstStyle/>
          <a:p>
            <a:fld id="{41E59D9F-6698-4AA5-8CBD-903254E45340}" type="datetime1">
              <a:rPr lang="en-US" smtClean="0"/>
              <a:t>5/23/2024</a:t>
            </a:fld>
            <a:endParaRPr lang="en-US"/>
          </a:p>
        </p:txBody>
      </p:sp>
      <p:sp>
        <p:nvSpPr>
          <p:cNvPr id="5" name="Footer Placeholder 4">
            <a:extLst>
              <a:ext uri="{FF2B5EF4-FFF2-40B4-BE49-F238E27FC236}">
                <a16:creationId xmlns:a16="http://schemas.microsoft.com/office/drawing/2014/main" id="{F872B54D-FE13-D78C-E2EF-3DEF2A00E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BEFEAC-7E7A-32B7-3A01-34F419658AD1}"/>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35504109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F46D8-01BB-8901-F270-5DFD9C5F88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F2C5429-979B-77FF-ECEC-8F7F75418E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E53451D-73D4-089B-C11C-8944D322FF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564BE4-2851-1A78-4C2D-BCB81DD25F38}"/>
              </a:ext>
            </a:extLst>
          </p:cNvPr>
          <p:cNvSpPr>
            <a:spLocks noGrp="1"/>
          </p:cNvSpPr>
          <p:nvPr>
            <p:ph type="dt" sz="half" idx="10"/>
          </p:nvPr>
        </p:nvSpPr>
        <p:spPr/>
        <p:txBody>
          <a:bodyPr/>
          <a:lstStyle/>
          <a:p>
            <a:fld id="{2F840C96-EFD2-4B6C-B13D-6BF16DB896D9}" type="datetime1">
              <a:rPr lang="en-US" smtClean="0"/>
              <a:t>5/23/2024</a:t>
            </a:fld>
            <a:endParaRPr lang="en-US"/>
          </a:p>
        </p:txBody>
      </p:sp>
      <p:sp>
        <p:nvSpPr>
          <p:cNvPr id="6" name="Footer Placeholder 5">
            <a:extLst>
              <a:ext uri="{FF2B5EF4-FFF2-40B4-BE49-F238E27FC236}">
                <a16:creationId xmlns:a16="http://schemas.microsoft.com/office/drawing/2014/main" id="{03A13534-4A85-EA80-9964-1FA6784F22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821E71-6304-A045-8B42-A4DA1E44793E}"/>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41364594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5F215-AF91-33E0-A5DC-D89B960856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980E51-483C-FD00-86CA-9C60518816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807429-6B93-0883-A85F-C31F7049791D}"/>
              </a:ext>
            </a:extLst>
          </p:cNvPr>
          <p:cNvSpPr>
            <a:spLocks noGrp="1"/>
          </p:cNvSpPr>
          <p:nvPr>
            <p:ph type="dt" sz="half" idx="10"/>
          </p:nvPr>
        </p:nvSpPr>
        <p:spPr/>
        <p:txBody>
          <a:bodyPr/>
          <a:lstStyle/>
          <a:p>
            <a:fld id="{DEBA48CB-CB73-406B-AD61-26A67CCA7F61}" type="datetime1">
              <a:rPr lang="en-US" smtClean="0"/>
              <a:t>5/23/2024</a:t>
            </a:fld>
            <a:endParaRPr lang="en-US"/>
          </a:p>
        </p:txBody>
      </p:sp>
      <p:sp>
        <p:nvSpPr>
          <p:cNvPr id="5" name="Footer Placeholder 4">
            <a:extLst>
              <a:ext uri="{FF2B5EF4-FFF2-40B4-BE49-F238E27FC236}">
                <a16:creationId xmlns:a16="http://schemas.microsoft.com/office/drawing/2014/main" id="{6B6157A9-7254-59FA-CF7C-1B3417D011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105547-5297-8049-3F1E-29D538177E21}"/>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24410656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C61E07-2AF4-B897-1A62-E8B346550E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36CA00D-0AE1-E943-99A4-F3696644EBE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29F837-C564-D57F-332B-DCEA1A44CAC6}"/>
              </a:ext>
            </a:extLst>
          </p:cNvPr>
          <p:cNvSpPr>
            <a:spLocks noGrp="1"/>
          </p:cNvSpPr>
          <p:nvPr>
            <p:ph type="dt" sz="half" idx="10"/>
          </p:nvPr>
        </p:nvSpPr>
        <p:spPr/>
        <p:txBody>
          <a:bodyPr/>
          <a:lstStyle/>
          <a:p>
            <a:fld id="{A42A905B-49AC-4082-9DA4-E1A301478861}" type="datetime1">
              <a:rPr lang="en-US" smtClean="0"/>
              <a:t>5/23/2024</a:t>
            </a:fld>
            <a:endParaRPr lang="en-US"/>
          </a:p>
        </p:txBody>
      </p:sp>
      <p:sp>
        <p:nvSpPr>
          <p:cNvPr id="5" name="Footer Placeholder 4">
            <a:extLst>
              <a:ext uri="{FF2B5EF4-FFF2-40B4-BE49-F238E27FC236}">
                <a16:creationId xmlns:a16="http://schemas.microsoft.com/office/drawing/2014/main" id="{B1A2560E-EB1A-DFC8-CD8C-B8886D96B4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EE3FD8-F830-C8C0-3FB1-3C548C7A6516}"/>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4687468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E42D5-7C48-209E-B8E1-F6463C0059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C909BDD-8610-58CA-F493-3AABA6F086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45021AB-F7ED-C010-D0AF-BDEBDF95D83A}"/>
              </a:ext>
            </a:extLst>
          </p:cNvPr>
          <p:cNvSpPr>
            <a:spLocks noGrp="1"/>
          </p:cNvSpPr>
          <p:nvPr>
            <p:ph type="dt" sz="half" idx="10"/>
          </p:nvPr>
        </p:nvSpPr>
        <p:spPr/>
        <p:txBody>
          <a:bodyPr/>
          <a:lstStyle/>
          <a:p>
            <a:fld id="{47BEE6D6-A1FC-469F-BA73-0F4658E909F4}" type="datetime1">
              <a:rPr lang="en-US" smtClean="0"/>
              <a:t>5/23/2024</a:t>
            </a:fld>
            <a:endParaRPr lang="en-US"/>
          </a:p>
        </p:txBody>
      </p:sp>
      <p:sp>
        <p:nvSpPr>
          <p:cNvPr id="5" name="Footer Placeholder 4">
            <a:extLst>
              <a:ext uri="{FF2B5EF4-FFF2-40B4-BE49-F238E27FC236}">
                <a16:creationId xmlns:a16="http://schemas.microsoft.com/office/drawing/2014/main" id="{CE5B3B84-A6D5-C686-8AC7-FA235964B6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691AD4-D520-EBCF-8771-8821AEFE6215}"/>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2673006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F8448-9470-C55B-D9C4-F40EE09D30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E27790-12EC-216D-2E65-B582A2085D5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FCA531-F44D-42EA-A4E5-DFD433A966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15350A-AE82-09AC-0C70-62D2BD6E0C09}"/>
              </a:ext>
            </a:extLst>
          </p:cNvPr>
          <p:cNvSpPr>
            <a:spLocks noGrp="1"/>
          </p:cNvSpPr>
          <p:nvPr>
            <p:ph type="dt" sz="half" idx="10"/>
          </p:nvPr>
        </p:nvSpPr>
        <p:spPr/>
        <p:txBody>
          <a:bodyPr/>
          <a:lstStyle/>
          <a:p>
            <a:fld id="{A1286370-A0D7-4769-A294-5C795F6BF984}" type="datetime1">
              <a:rPr lang="en-US" smtClean="0"/>
              <a:t>5/23/2024</a:t>
            </a:fld>
            <a:endParaRPr lang="en-US"/>
          </a:p>
        </p:txBody>
      </p:sp>
      <p:sp>
        <p:nvSpPr>
          <p:cNvPr id="6" name="Footer Placeholder 5">
            <a:extLst>
              <a:ext uri="{FF2B5EF4-FFF2-40B4-BE49-F238E27FC236}">
                <a16:creationId xmlns:a16="http://schemas.microsoft.com/office/drawing/2014/main" id="{F8B9B529-6964-7223-4399-114C94B139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FF65CE-6092-6940-C71D-128360E3DF17}"/>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819107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32154-8E2C-4DE4-5B04-1BCAFD9B4D7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8FA5409-B447-655F-6B5F-0236BD9884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0C0E5E-2416-E41A-BB7A-AA52EB3756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3D41A76-5F8F-B178-BFB6-0C14BE4E2A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A0FD032-1667-6FBE-FD15-75140C41E8C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927DB8-DE31-573C-1F4E-905B718452C3}"/>
              </a:ext>
            </a:extLst>
          </p:cNvPr>
          <p:cNvSpPr>
            <a:spLocks noGrp="1"/>
          </p:cNvSpPr>
          <p:nvPr>
            <p:ph type="dt" sz="half" idx="10"/>
          </p:nvPr>
        </p:nvSpPr>
        <p:spPr/>
        <p:txBody>
          <a:bodyPr/>
          <a:lstStyle/>
          <a:p>
            <a:fld id="{C7B1A096-6D9F-4343-999C-B291449C606C}" type="datetime1">
              <a:rPr lang="en-US" smtClean="0"/>
              <a:t>5/23/2024</a:t>
            </a:fld>
            <a:endParaRPr lang="en-US"/>
          </a:p>
        </p:txBody>
      </p:sp>
      <p:sp>
        <p:nvSpPr>
          <p:cNvPr id="8" name="Footer Placeholder 7">
            <a:extLst>
              <a:ext uri="{FF2B5EF4-FFF2-40B4-BE49-F238E27FC236}">
                <a16:creationId xmlns:a16="http://schemas.microsoft.com/office/drawing/2014/main" id="{C83D651D-C48B-DD1F-D186-E5B77CE48A7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7A35F23-74AC-28BF-CAA8-4A32B90A335D}"/>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1282697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DCA45-C561-20A4-F9A8-006055AE08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5B352D-41BA-2153-26C4-52D90EC42F68}"/>
              </a:ext>
            </a:extLst>
          </p:cNvPr>
          <p:cNvSpPr>
            <a:spLocks noGrp="1"/>
          </p:cNvSpPr>
          <p:nvPr>
            <p:ph type="dt" sz="half" idx="10"/>
          </p:nvPr>
        </p:nvSpPr>
        <p:spPr/>
        <p:txBody>
          <a:bodyPr/>
          <a:lstStyle/>
          <a:p>
            <a:fld id="{45F6DCCC-32E3-4C06-9DC7-9C9D73C34396}" type="datetime1">
              <a:rPr lang="en-US" smtClean="0"/>
              <a:t>5/23/2024</a:t>
            </a:fld>
            <a:endParaRPr lang="en-US"/>
          </a:p>
        </p:txBody>
      </p:sp>
      <p:sp>
        <p:nvSpPr>
          <p:cNvPr id="4" name="Footer Placeholder 3">
            <a:extLst>
              <a:ext uri="{FF2B5EF4-FFF2-40B4-BE49-F238E27FC236}">
                <a16:creationId xmlns:a16="http://schemas.microsoft.com/office/drawing/2014/main" id="{B1222817-C841-D74D-E96E-18588AE8F8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5BB44B-6254-F197-8C4E-3351D4AB39F2}"/>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26074088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3A09549-3FC4-C18E-A98D-FC197A6B7982}"/>
              </a:ext>
            </a:extLst>
          </p:cNvPr>
          <p:cNvSpPr>
            <a:spLocks noGrp="1"/>
          </p:cNvSpPr>
          <p:nvPr>
            <p:ph type="dt" sz="half" idx="10"/>
          </p:nvPr>
        </p:nvSpPr>
        <p:spPr/>
        <p:txBody>
          <a:bodyPr/>
          <a:lstStyle/>
          <a:p>
            <a:fld id="{98F24662-5CF7-4DD7-B665-D984F746CDEE}" type="datetime1">
              <a:rPr lang="en-US" smtClean="0"/>
              <a:t>5/23/2024</a:t>
            </a:fld>
            <a:endParaRPr lang="en-US"/>
          </a:p>
        </p:txBody>
      </p:sp>
      <p:sp>
        <p:nvSpPr>
          <p:cNvPr id="3" name="Footer Placeholder 2">
            <a:extLst>
              <a:ext uri="{FF2B5EF4-FFF2-40B4-BE49-F238E27FC236}">
                <a16:creationId xmlns:a16="http://schemas.microsoft.com/office/drawing/2014/main" id="{F75FF09F-8F4A-62CA-9E34-8518B8FCBC7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2A851F-C4A0-B247-805D-2E2BC0749B49}"/>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2638291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E221B-534B-5D0C-1FDA-C8077ACCF0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392A3B-F14B-9FB0-74FA-EB8391FA09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876B82-6F10-4829-6F7F-34C176C7E9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02255E-FF2B-D697-4FFA-0511EBA4B17F}"/>
              </a:ext>
            </a:extLst>
          </p:cNvPr>
          <p:cNvSpPr>
            <a:spLocks noGrp="1"/>
          </p:cNvSpPr>
          <p:nvPr>
            <p:ph type="dt" sz="half" idx="10"/>
          </p:nvPr>
        </p:nvSpPr>
        <p:spPr/>
        <p:txBody>
          <a:bodyPr/>
          <a:lstStyle/>
          <a:p>
            <a:fld id="{FAEEA759-4082-42FD-B919-27BC932BD265}" type="datetime1">
              <a:rPr lang="en-US" smtClean="0"/>
              <a:t>5/23/2024</a:t>
            </a:fld>
            <a:endParaRPr lang="en-US"/>
          </a:p>
        </p:txBody>
      </p:sp>
      <p:sp>
        <p:nvSpPr>
          <p:cNvPr id="6" name="Footer Placeholder 5">
            <a:extLst>
              <a:ext uri="{FF2B5EF4-FFF2-40B4-BE49-F238E27FC236}">
                <a16:creationId xmlns:a16="http://schemas.microsoft.com/office/drawing/2014/main" id="{4DE8E951-18B4-693D-A39C-E9572CFA76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29AA8F-F0A1-C67B-B77C-9F6BF7903421}"/>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11734021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F46D8-01BB-8901-F270-5DFD9C5F88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F2C5429-979B-77FF-ECEC-8F7F75418E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E53451D-73D4-089B-C11C-8944D322FF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564BE4-2851-1A78-4C2D-BCB81DD25F38}"/>
              </a:ext>
            </a:extLst>
          </p:cNvPr>
          <p:cNvSpPr>
            <a:spLocks noGrp="1"/>
          </p:cNvSpPr>
          <p:nvPr>
            <p:ph type="dt" sz="half" idx="10"/>
          </p:nvPr>
        </p:nvSpPr>
        <p:spPr/>
        <p:txBody>
          <a:bodyPr/>
          <a:lstStyle/>
          <a:p>
            <a:fld id="{C678516C-A7DF-43BF-AA60-92ABD179EE3B}" type="datetime1">
              <a:rPr lang="en-US" smtClean="0"/>
              <a:t>5/23/2024</a:t>
            </a:fld>
            <a:endParaRPr lang="en-US"/>
          </a:p>
        </p:txBody>
      </p:sp>
      <p:sp>
        <p:nvSpPr>
          <p:cNvPr id="6" name="Footer Placeholder 5">
            <a:extLst>
              <a:ext uri="{FF2B5EF4-FFF2-40B4-BE49-F238E27FC236}">
                <a16:creationId xmlns:a16="http://schemas.microsoft.com/office/drawing/2014/main" id="{03A13534-4A85-EA80-9964-1FA6784F22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821E71-6304-A045-8B42-A4DA1E44793E}"/>
              </a:ext>
            </a:extLst>
          </p:cNvPr>
          <p:cNvSpPr>
            <a:spLocks noGrp="1"/>
          </p:cNvSpPr>
          <p:nvPr>
            <p:ph type="sldNum" sz="quarter" idx="12"/>
          </p:nvPr>
        </p:nvSpPr>
        <p:spPr/>
        <p:txBody>
          <a:bodyPr/>
          <a:lstStyle/>
          <a:p>
            <a:fld id="{9818C6BE-086A-4962-A7B4-3B2D4F9D3E12}" type="slidenum">
              <a:rPr lang="en-US" smtClean="0"/>
              <a:t>‹#›</a:t>
            </a:fld>
            <a:endParaRPr lang="en-US"/>
          </a:p>
        </p:txBody>
      </p:sp>
    </p:spTree>
    <p:extLst>
      <p:ext uri="{BB962C8B-B14F-4D97-AF65-F5344CB8AC3E}">
        <p14:creationId xmlns:p14="http://schemas.microsoft.com/office/powerpoint/2010/main" val="31798198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alphaModFix amt="41000"/>
            <a:lum/>
          </a:blip>
          <a:srcRect/>
          <a:stretch>
            <a:fillRect l="40000" t="30000" r="40000" b="30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84933A-036B-9622-4B63-C4743DCF7448}"/>
              </a:ext>
            </a:extLst>
          </p:cNvPr>
          <p:cNvSpPr>
            <a:spLocks noGrp="1"/>
          </p:cNvSpPr>
          <p:nvPr>
            <p:ph type="title"/>
          </p:nvPr>
        </p:nvSpPr>
        <p:spPr>
          <a:xfrm>
            <a:off x="876693" y="0"/>
            <a:ext cx="11307793" cy="1325563"/>
          </a:xfrm>
          <a:prstGeom prst="rect">
            <a:avLst/>
          </a:prstGeom>
          <a:solidFill>
            <a:srgbClr val="B32821"/>
          </a:solidFill>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242C88-3B36-3FCE-83DD-E1052715D590}"/>
              </a:ext>
            </a:extLst>
          </p:cNvPr>
          <p:cNvSpPr>
            <a:spLocks noGrp="1"/>
          </p:cNvSpPr>
          <p:nvPr>
            <p:ph type="body" idx="1"/>
          </p:nvPr>
        </p:nvSpPr>
        <p:spPr>
          <a:xfrm>
            <a:off x="0" y="1325562"/>
            <a:ext cx="12184486" cy="513919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29E44EF-530C-F9D8-00DC-684BD3CC0494}"/>
              </a:ext>
            </a:extLst>
          </p:cNvPr>
          <p:cNvSpPr>
            <a:spLocks noGrp="1"/>
          </p:cNvSpPr>
          <p:nvPr>
            <p:ph type="dt" sz="half" idx="2"/>
          </p:nvPr>
        </p:nvSpPr>
        <p:spPr>
          <a:xfrm>
            <a:off x="0" y="6492875"/>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CECB7E-BC22-44E3-8040-34D8E759B3AD}" type="datetime1">
              <a:rPr lang="en-US" smtClean="0"/>
              <a:t>5/23/2024</a:t>
            </a:fld>
            <a:endParaRPr lang="en-US"/>
          </a:p>
        </p:txBody>
      </p:sp>
      <p:sp>
        <p:nvSpPr>
          <p:cNvPr id="5" name="Footer Placeholder 4">
            <a:extLst>
              <a:ext uri="{FF2B5EF4-FFF2-40B4-BE49-F238E27FC236}">
                <a16:creationId xmlns:a16="http://schemas.microsoft.com/office/drawing/2014/main" id="{BEDC76B5-9F2D-EA62-2201-646CBD3B5D95}"/>
              </a:ext>
            </a:extLst>
          </p:cNvPr>
          <p:cNvSpPr>
            <a:spLocks noGrp="1"/>
          </p:cNvSpPr>
          <p:nvPr>
            <p:ph type="ftr" sz="quarter" idx="3"/>
          </p:nvPr>
        </p:nvSpPr>
        <p:spPr>
          <a:xfrm>
            <a:off x="4123441" y="649194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0566B4B-11A0-1493-4363-84C64820238F}"/>
              </a:ext>
            </a:extLst>
          </p:cNvPr>
          <p:cNvSpPr>
            <a:spLocks noGrp="1"/>
          </p:cNvSpPr>
          <p:nvPr>
            <p:ph type="sldNum" sz="quarter" idx="4"/>
          </p:nvPr>
        </p:nvSpPr>
        <p:spPr>
          <a:xfrm>
            <a:off x="9441286" y="6464758"/>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18C6BE-086A-4962-A7B4-3B2D4F9D3E12}" type="slidenum">
              <a:rPr lang="en-US" smtClean="0"/>
              <a:t>‹#›</a:t>
            </a:fld>
            <a:endParaRPr lang="en-US"/>
          </a:p>
        </p:txBody>
      </p:sp>
      <p:pic>
        <p:nvPicPr>
          <p:cNvPr id="7" name="Picture 6">
            <a:extLst>
              <a:ext uri="{FF2B5EF4-FFF2-40B4-BE49-F238E27FC236}">
                <a16:creationId xmlns:a16="http://schemas.microsoft.com/office/drawing/2014/main" id="{DBBF1327-E7A2-F3A2-FBD2-9D4D8ABBE3D5}"/>
              </a:ext>
            </a:extLst>
          </p:cNvPr>
          <p:cNvPicPr>
            <a:picLocks noChangeAspect="1"/>
          </p:cNvPicPr>
          <p:nvPr userDrawn="1"/>
        </p:nvPicPr>
        <p:blipFill>
          <a:blip r:embed="rId14"/>
          <a:stretch>
            <a:fillRect/>
          </a:stretch>
        </p:blipFill>
        <p:spPr>
          <a:xfrm>
            <a:off x="7513" y="18255"/>
            <a:ext cx="830687" cy="1325563"/>
          </a:xfrm>
          <a:prstGeom prst="rect">
            <a:avLst/>
          </a:prstGeom>
        </p:spPr>
      </p:pic>
    </p:spTree>
    <p:extLst>
      <p:ext uri="{BB962C8B-B14F-4D97-AF65-F5344CB8AC3E}">
        <p14:creationId xmlns:p14="http://schemas.microsoft.com/office/powerpoint/2010/main" val="170113525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600" kern="1200">
          <a:solidFill>
            <a:srgbClr val="00206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2">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200" kern="1200">
          <a:solidFill>
            <a:schemeClr val="accent6">
              <a:lumMod val="7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rgbClr val="FF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41000"/>
            <a:lum/>
          </a:blip>
          <a:srcRect/>
          <a:stretch>
            <a:fillRect l="40000" t="30000" r="40000" b="30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84933A-036B-9622-4B63-C4743DCF7448}"/>
              </a:ext>
            </a:extLst>
          </p:cNvPr>
          <p:cNvSpPr>
            <a:spLocks noGrp="1"/>
          </p:cNvSpPr>
          <p:nvPr>
            <p:ph type="title"/>
          </p:nvPr>
        </p:nvSpPr>
        <p:spPr>
          <a:xfrm>
            <a:off x="876693" y="0"/>
            <a:ext cx="11307793" cy="1325563"/>
          </a:xfrm>
          <a:prstGeom prst="rect">
            <a:avLst/>
          </a:prstGeom>
          <a:solidFill>
            <a:srgbClr val="B32821"/>
          </a:solidFill>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242C88-3B36-3FCE-83DD-E1052715D590}"/>
              </a:ext>
            </a:extLst>
          </p:cNvPr>
          <p:cNvSpPr>
            <a:spLocks noGrp="1"/>
          </p:cNvSpPr>
          <p:nvPr>
            <p:ph type="body" idx="1"/>
          </p:nvPr>
        </p:nvSpPr>
        <p:spPr>
          <a:xfrm>
            <a:off x="0" y="1325562"/>
            <a:ext cx="12184486" cy="513919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29E44EF-530C-F9D8-00DC-684BD3CC0494}"/>
              </a:ext>
            </a:extLst>
          </p:cNvPr>
          <p:cNvSpPr>
            <a:spLocks noGrp="1"/>
          </p:cNvSpPr>
          <p:nvPr>
            <p:ph type="dt" sz="half" idx="2"/>
          </p:nvPr>
        </p:nvSpPr>
        <p:spPr>
          <a:xfrm>
            <a:off x="0" y="6492875"/>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C4F021-C52C-4ADA-BE33-428F7005ACC6}" type="datetime1">
              <a:rPr lang="en-US" smtClean="0"/>
              <a:t>5/23/2024</a:t>
            </a:fld>
            <a:endParaRPr lang="en-US"/>
          </a:p>
        </p:txBody>
      </p:sp>
      <p:sp>
        <p:nvSpPr>
          <p:cNvPr id="5" name="Footer Placeholder 4">
            <a:extLst>
              <a:ext uri="{FF2B5EF4-FFF2-40B4-BE49-F238E27FC236}">
                <a16:creationId xmlns:a16="http://schemas.microsoft.com/office/drawing/2014/main" id="{BEDC76B5-9F2D-EA62-2201-646CBD3B5D95}"/>
              </a:ext>
            </a:extLst>
          </p:cNvPr>
          <p:cNvSpPr>
            <a:spLocks noGrp="1"/>
          </p:cNvSpPr>
          <p:nvPr>
            <p:ph type="ftr" sz="quarter" idx="3"/>
          </p:nvPr>
        </p:nvSpPr>
        <p:spPr>
          <a:xfrm>
            <a:off x="4123441" y="649194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0566B4B-11A0-1493-4363-84C64820238F}"/>
              </a:ext>
            </a:extLst>
          </p:cNvPr>
          <p:cNvSpPr>
            <a:spLocks noGrp="1"/>
          </p:cNvSpPr>
          <p:nvPr>
            <p:ph type="sldNum" sz="quarter" idx="4"/>
          </p:nvPr>
        </p:nvSpPr>
        <p:spPr>
          <a:xfrm>
            <a:off x="9441286" y="6464758"/>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18C6BE-086A-4962-A7B4-3B2D4F9D3E12}" type="slidenum">
              <a:rPr lang="en-US" smtClean="0"/>
              <a:t>‹#›</a:t>
            </a:fld>
            <a:endParaRPr lang="en-US"/>
          </a:p>
        </p:txBody>
      </p:sp>
    </p:spTree>
    <p:extLst>
      <p:ext uri="{BB962C8B-B14F-4D97-AF65-F5344CB8AC3E}">
        <p14:creationId xmlns:p14="http://schemas.microsoft.com/office/powerpoint/2010/main" val="22759914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600" kern="1200">
          <a:solidFill>
            <a:srgbClr val="00206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2">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200" kern="1200">
          <a:solidFill>
            <a:schemeClr val="accent6">
              <a:lumMod val="7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rgbClr val="FF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3.png"/><Relationship Id="rId1" Type="http://schemas.openxmlformats.org/officeDocument/2006/relationships/slideLayout" Target="../slideLayouts/slideLayout18.xml"/><Relationship Id="rId5" Type="http://schemas.openxmlformats.org/officeDocument/2006/relationships/image" Target="../media/image25.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F5886-0D24-EA15-AB55-2B646FC5934A}"/>
              </a:ext>
            </a:extLst>
          </p:cNvPr>
          <p:cNvSpPr>
            <a:spLocks noGrp="1"/>
          </p:cNvSpPr>
          <p:nvPr>
            <p:ph type="ctrTitle"/>
          </p:nvPr>
        </p:nvSpPr>
        <p:spPr>
          <a:xfrm>
            <a:off x="1383323" y="-9982"/>
            <a:ext cx="10808677" cy="1147238"/>
          </a:xfrm>
        </p:spPr>
        <p:txBody>
          <a:bodyPr anchor="ctr" anchorCtr="0">
            <a:normAutofit/>
          </a:bodyPr>
          <a:lstStyle/>
          <a:p>
            <a:r>
              <a:rPr lang="en-US" sz="4400" dirty="0">
                <a:latin typeface="Times New Roman" panose="02020603050405020304" pitchFamily="18" charset="0"/>
                <a:cs typeface="Times New Roman" panose="02020603050405020304" pitchFamily="18" charset="0"/>
              </a:rPr>
              <a:t>SE DOMAIN</a:t>
            </a:r>
            <a:r>
              <a:rPr lang="en-US" sz="4400" b="1" dirty="0">
                <a:latin typeface="Times New Roman" panose="02020603050405020304" pitchFamily="18" charset="0"/>
                <a:cs typeface="Times New Roman" panose="02020603050405020304" pitchFamily="18" charset="0"/>
              </a:rPr>
              <a:t> PROJECT</a:t>
            </a:r>
            <a:endParaRPr lang="en-US" sz="4400" cap="small"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526013E-2F18-4530-F72F-6D7D9DD226A5}"/>
              </a:ext>
            </a:extLst>
          </p:cNvPr>
          <p:cNvPicPr>
            <a:picLocks noChangeAspect="1"/>
          </p:cNvPicPr>
          <p:nvPr/>
        </p:nvPicPr>
        <p:blipFill>
          <a:blip r:embed="rId3"/>
          <a:stretch>
            <a:fillRect/>
          </a:stretch>
        </p:blipFill>
        <p:spPr>
          <a:xfrm>
            <a:off x="0" y="0"/>
            <a:ext cx="1197319" cy="1345202"/>
          </a:xfrm>
          <a:prstGeom prst="rect">
            <a:avLst/>
          </a:prstGeom>
        </p:spPr>
      </p:pic>
      <p:sp>
        <p:nvSpPr>
          <p:cNvPr id="5" name="Subtitle 2">
            <a:extLst>
              <a:ext uri="{FF2B5EF4-FFF2-40B4-BE49-F238E27FC236}">
                <a16:creationId xmlns:a16="http://schemas.microsoft.com/office/drawing/2014/main" id="{A8181D9D-A8B9-90A1-7797-4C7EA87AB10C}"/>
              </a:ext>
            </a:extLst>
          </p:cNvPr>
          <p:cNvSpPr txBox="1">
            <a:spLocks/>
          </p:cNvSpPr>
          <p:nvPr/>
        </p:nvSpPr>
        <p:spPr>
          <a:xfrm>
            <a:off x="206413" y="4593850"/>
            <a:ext cx="4148813" cy="1004874"/>
          </a:xfrm>
          <a:prstGeom prst="rect">
            <a:avLst/>
          </a:prstGeom>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10000"/>
              </a:lnSpc>
              <a:spcBef>
                <a:spcPts val="0"/>
              </a:spcBef>
            </a:pPr>
            <a:r>
              <a:rPr lang="en-US" sz="1800" b="1" dirty="0">
                <a:solidFill>
                  <a:srgbClr val="C00000"/>
                </a:solidFill>
                <a:latin typeface="Bookman Old Style" panose="02050604050505020204" pitchFamily="18" charset="0"/>
                <a:cs typeface="Times New Roman" panose="02020603050405020304" pitchFamily="18" charset="0"/>
              </a:rPr>
              <a:t>GUIDED BY</a:t>
            </a:r>
          </a:p>
          <a:p>
            <a:pPr>
              <a:lnSpc>
                <a:spcPct val="110000"/>
              </a:lnSpc>
              <a:spcBef>
                <a:spcPts val="0"/>
              </a:spcBef>
            </a:pPr>
            <a:endParaRPr lang="en-US" sz="1800" b="1" dirty="0">
              <a:solidFill>
                <a:srgbClr val="C00000"/>
              </a:solidFill>
              <a:latin typeface="Bookman Old Style" panose="02050604050505020204" pitchFamily="18" charset="0"/>
              <a:cs typeface="Times New Roman" panose="02020603050405020304" pitchFamily="18" charset="0"/>
            </a:endParaRPr>
          </a:p>
          <a:p>
            <a:pPr>
              <a:lnSpc>
                <a:spcPct val="110000"/>
              </a:lnSpc>
              <a:spcBef>
                <a:spcPts val="0"/>
              </a:spcBef>
            </a:pPr>
            <a:r>
              <a:rPr lang="en-US" sz="1800" dirty="0">
                <a:effectLst>
                  <a:outerShdw blurRad="38100" dist="38100" dir="2700000" algn="tl">
                    <a:srgbClr val="000000">
                      <a:alpha val="43137"/>
                    </a:srgbClr>
                  </a:outerShdw>
                </a:effectLst>
                <a:latin typeface="Bookman Old Style" panose="02050604050505020204" pitchFamily="18" charset="0"/>
                <a:cs typeface="Arial" panose="020B0604020202020204" pitchFamily="34" charset="0"/>
              </a:rPr>
              <a:t>R. Lakshmana Rao</a:t>
            </a:r>
          </a:p>
          <a:p>
            <a:pPr>
              <a:lnSpc>
                <a:spcPct val="110000"/>
              </a:lnSpc>
              <a:spcBef>
                <a:spcPts val="0"/>
              </a:spcBef>
            </a:pPr>
            <a:r>
              <a:rPr lang="en-US" sz="1800" dirty="0">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Teaching Assistant</a:t>
            </a:r>
          </a:p>
          <a:p>
            <a:pPr>
              <a:lnSpc>
                <a:spcPct val="110000"/>
              </a:lnSpc>
              <a:spcBef>
                <a:spcPts val="0"/>
              </a:spcBef>
            </a:pPr>
            <a:endParaRPr lang="en-US" sz="1800" b="1" dirty="0">
              <a:solidFill>
                <a:srgbClr val="C00000"/>
              </a:solidFill>
              <a:latin typeface="Bookman Old Style" panose="02050604050505020204" pitchFamily="18" charset="0"/>
            </a:endParaRPr>
          </a:p>
        </p:txBody>
      </p:sp>
      <p:sp>
        <p:nvSpPr>
          <p:cNvPr id="6" name="Subtitle 2">
            <a:extLst>
              <a:ext uri="{FF2B5EF4-FFF2-40B4-BE49-F238E27FC236}">
                <a16:creationId xmlns:a16="http://schemas.microsoft.com/office/drawing/2014/main" id="{8779DB3C-29D8-5A14-FAD2-A5143A920DB6}"/>
              </a:ext>
            </a:extLst>
          </p:cNvPr>
          <p:cNvSpPr txBox="1">
            <a:spLocks/>
          </p:cNvSpPr>
          <p:nvPr/>
        </p:nvSpPr>
        <p:spPr>
          <a:xfrm>
            <a:off x="0" y="5909921"/>
            <a:ext cx="12192000" cy="1057766"/>
          </a:xfrm>
          <a:prstGeom prst="rect">
            <a:avLst/>
          </a:prstGeom>
          <a:solidFill>
            <a:srgbClr val="C00000"/>
          </a:solidFill>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20000"/>
              </a:lnSpc>
              <a:spcBef>
                <a:spcPts val="0"/>
              </a:spcBef>
            </a:pPr>
            <a:r>
              <a:rPr lang="en-US" sz="2100" b="1" cap="small" dirty="0">
                <a:solidFill>
                  <a:schemeClr val="bg1"/>
                </a:solidFill>
                <a:latin typeface="Bookman Old Style" panose="02050604050505020204" pitchFamily="18" charset="0"/>
              </a:rPr>
              <a:t>Department of Computer Science and Technology,</a:t>
            </a:r>
          </a:p>
          <a:p>
            <a:pPr>
              <a:lnSpc>
                <a:spcPct val="120000"/>
              </a:lnSpc>
              <a:spcBef>
                <a:spcPts val="0"/>
              </a:spcBef>
            </a:pPr>
            <a:r>
              <a:rPr lang="en-US" sz="2100" b="1" cap="small" dirty="0">
                <a:solidFill>
                  <a:schemeClr val="bg1"/>
                </a:solidFill>
                <a:latin typeface="Bookman Old Style" panose="02050604050505020204" pitchFamily="18" charset="0"/>
              </a:rPr>
              <a:t>School of Engineering and Technology,</a:t>
            </a:r>
          </a:p>
          <a:p>
            <a:pPr>
              <a:lnSpc>
                <a:spcPct val="120000"/>
              </a:lnSpc>
              <a:spcBef>
                <a:spcPts val="0"/>
              </a:spcBef>
            </a:pPr>
            <a:r>
              <a:rPr lang="en-US" sz="2800" b="1" cap="small" dirty="0">
                <a:solidFill>
                  <a:srgbClr val="FFFF00"/>
                </a:solidFill>
                <a:latin typeface="Bookman Old Style" panose="02050604050505020204" pitchFamily="18" charset="0"/>
              </a:rPr>
              <a:t>Centurion University of Technology and Management, Andhra Pradesh</a:t>
            </a:r>
          </a:p>
        </p:txBody>
      </p:sp>
      <p:sp>
        <p:nvSpPr>
          <p:cNvPr id="8" name="TextBox 7">
            <a:extLst>
              <a:ext uri="{FF2B5EF4-FFF2-40B4-BE49-F238E27FC236}">
                <a16:creationId xmlns:a16="http://schemas.microsoft.com/office/drawing/2014/main" id="{92BA57D0-3E3B-D779-566F-251C81C95FC8}"/>
              </a:ext>
            </a:extLst>
          </p:cNvPr>
          <p:cNvSpPr txBox="1"/>
          <p:nvPr/>
        </p:nvSpPr>
        <p:spPr>
          <a:xfrm>
            <a:off x="8178075" y="2197240"/>
            <a:ext cx="4250723" cy="3970318"/>
          </a:xfrm>
          <a:prstGeom prst="rect">
            <a:avLst/>
          </a:prstGeom>
          <a:noFill/>
        </p:spPr>
        <p:txBody>
          <a:bodyPr wrap="square" rtlCol="0">
            <a:spAutoFit/>
          </a:bodyPr>
          <a:lstStyle/>
          <a:p>
            <a:pPr algn="ctr"/>
            <a:r>
              <a:rPr lang="en-US" sz="1800" b="1" dirty="0">
                <a:solidFill>
                  <a:srgbClr val="C00000"/>
                </a:solidFill>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PRESENTED BY:</a:t>
            </a:r>
          </a:p>
          <a:p>
            <a:endParaRPr lang="en-US" dirty="0">
              <a:solidFill>
                <a:schemeClr val="tx1"/>
              </a:solidFill>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endParaRPr>
          </a:p>
          <a:p>
            <a:pPr marL="342900" indent="-342900">
              <a:buAutoNum type="arabicPeriod"/>
            </a:pPr>
            <a:r>
              <a:rPr lang="en-US" dirty="0">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S ASHOK KUMAR</a:t>
            </a:r>
            <a:r>
              <a:rPr lang="en-US" dirty="0">
                <a:solidFill>
                  <a:schemeClr val="tx1"/>
                </a:solidFill>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(211801340001)</a:t>
            </a:r>
          </a:p>
          <a:p>
            <a:pPr marL="342900" indent="-342900">
              <a:buFontTx/>
              <a:buAutoNum type="arabicPeriod"/>
            </a:pPr>
            <a:r>
              <a:rPr lang="en-US" dirty="0">
                <a:solidFill>
                  <a:schemeClr val="tx1"/>
                </a:solidFill>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K </a:t>
            </a:r>
            <a:r>
              <a:rPr lang="en-US" dirty="0">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Bhanu Surya Prakash</a:t>
            </a:r>
            <a:r>
              <a:rPr lang="en-US" dirty="0">
                <a:solidFill>
                  <a:schemeClr val="tx1"/>
                </a:solidFill>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(211801340003)</a:t>
            </a:r>
          </a:p>
          <a:p>
            <a:pPr marL="342900" indent="-342900">
              <a:buFontTx/>
              <a:buAutoNum type="arabicPeriod"/>
            </a:pPr>
            <a:r>
              <a:rPr lang="en-US" dirty="0">
                <a:solidFill>
                  <a:schemeClr val="tx1"/>
                </a:solidFill>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Y NARAYANA RAO(211801340008)</a:t>
            </a:r>
            <a:endParaRPr lang="en-US" dirty="0">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endParaRPr>
          </a:p>
          <a:p>
            <a:pPr marL="342900" indent="-342900">
              <a:buFontTx/>
              <a:buAutoNum type="arabicPeriod"/>
            </a:pPr>
            <a:r>
              <a:rPr lang="en-US" dirty="0">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P SAI VIKAS</a:t>
            </a:r>
            <a:r>
              <a:rPr lang="en-US" dirty="0">
                <a:solidFill>
                  <a:schemeClr val="tx1"/>
                </a:solidFill>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(211801340011)</a:t>
            </a:r>
          </a:p>
          <a:p>
            <a:pPr marL="342900" indent="-342900">
              <a:buFontTx/>
              <a:buAutoNum type="arabicPeriod"/>
            </a:pPr>
            <a:r>
              <a:rPr lang="en-US" dirty="0">
                <a:solidFill>
                  <a:schemeClr val="tx1"/>
                </a:solidFill>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G PAVAN KUMAR(211801340017)</a:t>
            </a:r>
            <a:endParaRPr lang="en-US" dirty="0">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endParaRPr>
          </a:p>
          <a:p>
            <a:pPr marL="342900" indent="-342900">
              <a:buFontTx/>
              <a:buAutoNum type="arabicPeriod"/>
            </a:pPr>
            <a:r>
              <a:rPr lang="en-US" dirty="0">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P VISWASWARA RAO</a:t>
            </a:r>
            <a:r>
              <a:rPr lang="en-US" dirty="0">
                <a:solidFill>
                  <a:schemeClr val="tx1"/>
                </a:solidFill>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rPr>
              <a:t>(211801340021)</a:t>
            </a:r>
          </a:p>
          <a:p>
            <a:endParaRPr lang="en-US" dirty="0">
              <a:solidFill>
                <a:schemeClr val="tx1"/>
              </a:solidFill>
              <a:effectLst>
                <a:outerShdw blurRad="38100" dist="38100" dir="2700000" algn="tl">
                  <a:srgbClr val="000000">
                    <a:alpha val="43137"/>
                  </a:srgbClr>
                </a:outerShdw>
              </a:effectLst>
              <a:latin typeface="Bookman Old Style" panose="020506040505050202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37A061E1-6800-CB9E-BB78-6F1901579A4C}"/>
              </a:ext>
            </a:extLst>
          </p:cNvPr>
          <p:cNvSpPr txBox="1"/>
          <p:nvPr/>
        </p:nvSpPr>
        <p:spPr>
          <a:xfrm>
            <a:off x="2165684" y="1285637"/>
            <a:ext cx="8839200" cy="523220"/>
          </a:xfrm>
          <a:prstGeom prst="rect">
            <a:avLst/>
          </a:prstGeom>
          <a:noFill/>
        </p:spPr>
        <p:txBody>
          <a:bodyPr wrap="square" rtlCol="0">
            <a:spAutoFit/>
          </a:bodyPr>
          <a:lstStyle/>
          <a:p>
            <a:pPr algn="ctr"/>
            <a:r>
              <a:rPr lang="en-US" sz="2800" b="1" dirty="0">
                <a:latin typeface="Times New Roman" panose="02020603050405020304" pitchFamily="18" charset="0"/>
                <a:cs typeface="Times New Roman" panose="02020603050405020304" pitchFamily="18" charset="0"/>
              </a:rPr>
              <a:t>MENTORING MANAGEMENT SYSTEM</a:t>
            </a:r>
          </a:p>
        </p:txBody>
      </p:sp>
      <p:sp>
        <p:nvSpPr>
          <p:cNvPr id="9" name="Slide Number Placeholder 8">
            <a:extLst>
              <a:ext uri="{FF2B5EF4-FFF2-40B4-BE49-F238E27FC236}">
                <a16:creationId xmlns:a16="http://schemas.microsoft.com/office/drawing/2014/main" id="{3299DA27-4BA9-104B-59F2-CE33A2AB7EBF}"/>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1</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Date Placeholder 9">
            <a:extLst>
              <a:ext uri="{FF2B5EF4-FFF2-40B4-BE49-F238E27FC236}">
                <a16:creationId xmlns:a16="http://schemas.microsoft.com/office/drawing/2014/main" id="{4FCDAFF5-C501-34E6-7710-25068B9C984A}"/>
              </a:ext>
            </a:extLst>
          </p:cNvPr>
          <p:cNvSpPr>
            <a:spLocks noGrp="1"/>
          </p:cNvSpPr>
          <p:nvPr>
            <p:ph type="dt" sz="half" idx="10"/>
          </p:nvPr>
        </p:nvSpPr>
        <p:spPr/>
        <p:txBody>
          <a:bodyPr/>
          <a:lstStyle/>
          <a:p>
            <a:fld id="{6FE0A0D6-A71D-40A4-BF90-9D2022656FDC}"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30275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2747F-7DCD-761B-9D8E-DB77921AB5A5}"/>
              </a:ext>
            </a:extLst>
          </p:cNvPr>
          <p:cNvSpPr>
            <a:spLocks noGrp="1"/>
          </p:cNvSpPr>
          <p:nvPr>
            <p:ph type="title"/>
          </p:nvPr>
        </p:nvSpPr>
        <p:spPr>
          <a:xfrm>
            <a:off x="905069" y="0"/>
            <a:ext cx="11279417" cy="1296955"/>
          </a:xfrm>
        </p:spPr>
        <p:txBody>
          <a:bodyPr/>
          <a:lstStyle/>
          <a:p>
            <a:pPr algn="ctr"/>
            <a:r>
              <a:rPr lang="en-US" dirty="0">
                <a:latin typeface="Times New Roman" panose="02020603050405020304" pitchFamily="18" charset="0"/>
                <a:cs typeface="Times New Roman" panose="02020603050405020304" pitchFamily="18" charset="0"/>
              </a:rPr>
              <a:t>REQUIREMENTS</a:t>
            </a:r>
            <a:endParaRPr lang="en-IN"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7F273272-048F-FACF-B5B3-104B154799AF}"/>
              </a:ext>
            </a:extLst>
          </p:cNvPr>
          <p:cNvSpPr>
            <a:spLocks noChangeArrowheads="1"/>
          </p:cNvSpPr>
          <p:nvPr/>
        </p:nvSpPr>
        <p:spPr bwMode="auto">
          <a:xfrm>
            <a:off x="979713" y="3380508"/>
            <a:ext cx="3163079" cy="1056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br>
              <a:rPr kumimoji="0" lang="en-US" altLang="en-US" sz="1800" b="0" i="0" u="none" strike="noStrike" cap="none" normalizeH="0" baseline="0" dirty="0">
                <a:ln>
                  <a:noFill/>
                </a:ln>
                <a:solidFill>
                  <a:srgbClr val="000000"/>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3C5EC9D9-A30D-94DC-8F46-8864C73D0F04}"/>
              </a:ext>
            </a:extLst>
          </p:cNvPr>
          <p:cNvSpPr txBox="1"/>
          <p:nvPr/>
        </p:nvSpPr>
        <p:spPr>
          <a:xfrm>
            <a:off x="269178" y="1708255"/>
            <a:ext cx="10778931" cy="4401205"/>
          </a:xfrm>
          <a:prstGeom prst="rect">
            <a:avLst/>
          </a:prstGeom>
          <a:noFill/>
        </p:spPr>
        <p:txBody>
          <a:bodyPr wrap="square">
            <a:spAutoFit/>
          </a:bodyPr>
          <a:lstStyle/>
          <a:p>
            <a:pPr algn="just"/>
            <a:r>
              <a:rPr lang="en-US" sz="2800" b="1" dirty="0">
                <a:latin typeface="Times New Roman" panose="02020603050405020304" pitchFamily="18" charset="0"/>
                <a:cs typeface="Times New Roman" panose="02020603050405020304" pitchFamily="18" charset="0"/>
              </a:rPr>
              <a:t>Software Requirements:</a:t>
            </a:r>
          </a:p>
          <a:p>
            <a:pPr algn="just"/>
            <a:endParaRPr lang="en-US" sz="2800" b="1" dirty="0">
              <a:latin typeface="Times New Roman" panose="02020603050405020304" pitchFamily="18" charset="0"/>
              <a:cs typeface="Times New Roman" panose="02020603050405020304" pitchFamily="18" charset="0"/>
            </a:endParaRPr>
          </a:p>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User Management:</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Registration, login, and profile management for mentors and students.</a:t>
            </a:r>
          </a:p>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Matching Algorithm:</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Development of an algorithm to match mentors with students based on compatibility criteria.</a:t>
            </a:r>
          </a:p>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Communication Tools:</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Messaging system, scheduling features.</a:t>
            </a:r>
          </a:p>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Progress Tracking:</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Tracking progress, and exchanging feedback.</a:t>
            </a:r>
          </a:p>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Analytics and Reporting:</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Generation of reports on mentorship program performance and outcomes.</a:t>
            </a:r>
          </a:p>
        </p:txBody>
      </p:sp>
      <p:sp>
        <p:nvSpPr>
          <p:cNvPr id="3" name="Slide Number Placeholder 2">
            <a:extLst>
              <a:ext uri="{FF2B5EF4-FFF2-40B4-BE49-F238E27FC236}">
                <a16:creationId xmlns:a16="http://schemas.microsoft.com/office/drawing/2014/main" id="{7FDC4D4B-2243-B2AC-7A51-390F40A42767}"/>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10</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119A588F-113C-C4AE-1D8C-1B0F5331FDF1}"/>
              </a:ext>
            </a:extLst>
          </p:cNvPr>
          <p:cNvSpPr>
            <a:spLocks noGrp="1"/>
          </p:cNvSpPr>
          <p:nvPr>
            <p:ph type="dt" sz="half" idx="10"/>
          </p:nvPr>
        </p:nvSpPr>
        <p:spPr/>
        <p:txBody>
          <a:bodyPr/>
          <a:lstStyle/>
          <a:p>
            <a:fld id="{90C9E762-0E5A-4A23-B8D6-5E989365F1A1}"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DFACB05D-E407-E482-B6E0-9EC867C731F6}"/>
              </a:ext>
            </a:extLst>
          </p:cNvPr>
          <p:cNvPicPr>
            <a:picLocks noChangeAspect="1"/>
          </p:cNvPicPr>
          <p:nvPr/>
        </p:nvPicPr>
        <p:blipFill rotWithShape="1">
          <a:blip r:embed="rId3"/>
          <a:srcRect l="5563" t="2081" r="5118" b="2459"/>
          <a:stretch/>
        </p:blipFill>
        <p:spPr>
          <a:xfrm>
            <a:off x="10576137" y="3789953"/>
            <a:ext cx="1272299" cy="1359792"/>
          </a:xfrm>
          <a:prstGeom prst="rect">
            <a:avLst/>
          </a:prstGeom>
        </p:spPr>
      </p:pic>
    </p:spTree>
    <p:extLst>
      <p:ext uri="{BB962C8B-B14F-4D97-AF65-F5344CB8AC3E}">
        <p14:creationId xmlns:p14="http://schemas.microsoft.com/office/powerpoint/2010/main" val="27078953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014A8-D581-9B74-4C1A-2F6A401CBA3B}"/>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BLOCK DIAGRAM</a:t>
            </a:r>
          </a:p>
        </p:txBody>
      </p:sp>
      <p:sp>
        <p:nvSpPr>
          <p:cNvPr id="4" name="Slide Number Placeholder 3">
            <a:extLst>
              <a:ext uri="{FF2B5EF4-FFF2-40B4-BE49-F238E27FC236}">
                <a16:creationId xmlns:a16="http://schemas.microsoft.com/office/drawing/2014/main" id="{086FAF81-A0B1-31F5-A343-61C3C42DE493}"/>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11</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F1DE0D-6906-5E67-4359-F99E8FA26A08}"/>
              </a:ext>
            </a:extLst>
          </p:cNvPr>
          <p:cNvSpPr>
            <a:spLocks noGrp="1"/>
          </p:cNvSpPr>
          <p:nvPr>
            <p:ph type="dt" sz="half" idx="10"/>
          </p:nvPr>
        </p:nvSpPr>
        <p:spPr/>
        <p:txBody>
          <a:bodyPr/>
          <a:lstStyle/>
          <a:p>
            <a:fld id="{9162628A-1D3F-427E-974C-6E6F955F5907}"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AE5C877C-8554-D6E3-489D-80118ED63125}"/>
              </a:ext>
            </a:extLst>
          </p:cNvPr>
          <p:cNvSpPr txBox="1"/>
          <p:nvPr/>
        </p:nvSpPr>
        <p:spPr>
          <a:xfrm rot="5400000">
            <a:off x="5746414" y="2365792"/>
            <a:ext cx="69028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9" name="TextBox 8">
            <a:extLst>
              <a:ext uri="{FF2B5EF4-FFF2-40B4-BE49-F238E27FC236}">
                <a16:creationId xmlns:a16="http://schemas.microsoft.com/office/drawing/2014/main" id="{F83C2188-B524-346D-2E2E-BC44A25D4065}"/>
              </a:ext>
            </a:extLst>
          </p:cNvPr>
          <p:cNvSpPr txBox="1"/>
          <p:nvPr/>
        </p:nvSpPr>
        <p:spPr>
          <a:xfrm rot="5400000">
            <a:off x="5814538" y="3244334"/>
            <a:ext cx="554033"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1" name="TextBox 10">
            <a:extLst>
              <a:ext uri="{FF2B5EF4-FFF2-40B4-BE49-F238E27FC236}">
                <a16:creationId xmlns:a16="http://schemas.microsoft.com/office/drawing/2014/main" id="{F67742FE-D889-CA6D-43E5-C10EDD3A655B}"/>
              </a:ext>
            </a:extLst>
          </p:cNvPr>
          <p:cNvSpPr txBox="1"/>
          <p:nvPr/>
        </p:nvSpPr>
        <p:spPr>
          <a:xfrm rot="5400000">
            <a:off x="5871359" y="4123373"/>
            <a:ext cx="547639"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3" name="TextBox 12">
            <a:extLst>
              <a:ext uri="{FF2B5EF4-FFF2-40B4-BE49-F238E27FC236}">
                <a16:creationId xmlns:a16="http://schemas.microsoft.com/office/drawing/2014/main" id="{0A2B6258-4858-20F7-A889-DA8B62DAAA70}"/>
              </a:ext>
            </a:extLst>
          </p:cNvPr>
          <p:cNvSpPr txBox="1"/>
          <p:nvPr/>
        </p:nvSpPr>
        <p:spPr>
          <a:xfrm rot="5400000">
            <a:off x="5880074" y="4872482"/>
            <a:ext cx="530210"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5" name="TextBox 14">
            <a:extLst>
              <a:ext uri="{FF2B5EF4-FFF2-40B4-BE49-F238E27FC236}">
                <a16:creationId xmlns:a16="http://schemas.microsoft.com/office/drawing/2014/main" id="{D9D351CD-0040-86B5-480F-D5F5F97A103D}"/>
              </a:ext>
            </a:extLst>
          </p:cNvPr>
          <p:cNvSpPr txBox="1"/>
          <p:nvPr/>
        </p:nvSpPr>
        <p:spPr>
          <a:xfrm rot="5400000">
            <a:off x="5871357" y="5746002"/>
            <a:ext cx="54764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pic>
        <p:nvPicPr>
          <p:cNvPr id="2050" name="Picture 2" descr="PlantUML diagram">
            <a:extLst>
              <a:ext uri="{FF2B5EF4-FFF2-40B4-BE49-F238E27FC236}">
                <a16:creationId xmlns:a16="http://schemas.microsoft.com/office/drawing/2014/main" id="{6DE3383A-F7B7-2E55-0992-38554627EC53}"/>
              </a:ext>
            </a:extLst>
          </p:cNvPr>
          <p:cNvPicPr>
            <a:picLocks noGrp="1" noChangeAspect="1" noChangeArrowheads="1"/>
          </p:cNvPicPr>
          <p:nvPr>
            <p:ph idx="1"/>
          </p:nvPr>
        </p:nvPicPr>
        <p:blipFill>
          <a:blip r:embed="rId2">
            <a:alphaModFix/>
            <a:extLst>
              <a:ext uri="{28A0092B-C50C-407E-A947-70E740481C1C}">
                <a14:useLocalDpi xmlns:a14="http://schemas.microsoft.com/office/drawing/2010/main" val="0"/>
              </a:ext>
            </a:extLst>
          </a:blip>
          <a:srcRect/>
          <a:stretch>
            <a:fillRect/>
          </a:stretch>
        </p:blipFill>
        <p:spPr bwMode="auto">
          <a:xfrm>
            <a:off x="2977356" y="1732756"/>
            <a:ext cx="6229350" cy="4324350"/>
          </a:xfrm>
          <a:prstGeom prst="rect">
            <a:avLst/>
          </a:prstGeom>
          <a:noFill/>
          <a:effectLst>
            <a:reflection endPos="0" dist="508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5790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3AA7F-2A5F-36EA-4A28-7EA216EB1178}"/>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FLOW CHART</a:t>
            </a:r>
          </a:p>
        </p:txBody>
      </p:sp>
      <p:sp>
        <p:nvSpPr>
          <p:cNvPr id="4" name="Slide Number Placeholder 3">
            <a:extLst>
              <a:ext uri="{FF2B5EF4-FFF2-40B4-BE49-F238E27FC236}">
                <a16:creationId xmlns:a16="http://schemas.microsoft.com/office/drawing/2014/main" id="{D20FEB15-1979-441B-E165-C61737666098}"/>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12</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D6CC4D4B-5D5F-7A2A-5FB2-E80022B36808}"/>
              </a:ext>
            </a:extLst>
          </p:cNvPr>
          <p:cNvSpPr>
            <a:spLocks noGrp="1"/>
          </p:cNvSpPr>
          <p:nvPr>
            <p:ph type="dt" sz="half" idx="10"/>
          </p:nvPr>
        </p:nvSpPr>
        <p:spPr/>
        <p:txBody>
          <a:bodyPr/>
          <a:lstStyle/>
          <a:p>
            <a:fld id="{1F34B6F8-1F41-4526-B1E9-A7E298615FEA}"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3A3652BA-7F44-7F99-E72E-626467F78A7E}"/>
              </a:ext>
            </a:extLst>
          </p:cNvPr>
          <p:cNvSpPr txBox="1"/>
          <p:nvPr/>
        </p:nvSpPr>
        <p:spPr>
          <a:xfrm rot="5400000">
            <a:off x="6020735" y="1827910"/>
            <a:ext cx="38548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9" name="TextBox 8">
            <a:extLst>
              <a:ext uri="{FF2B5EF4-FFF2-40B4-BE49-F238E27FC236}">
                <a16:creationId xmlns:a16="http://schemas.microsoft.com/office/drawing/2014/main" id="{63A8A2B4-DD25-D18C-520F-A2512D0A6025}"/>
              </a:ext>
            </a:extLst>
          </p:cNvPr>
          <p:cNvSpPr txBox="1"/>
          <p:nvPr/>
        </p:nvSpPr>
        <p:spPr>
          <a:xfrm rot="5400000">
            <a:off x="5998323" y="2415341"/>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1" name="TextBox 10">
            <a:extLst>
              <a:ext uri="{FF2B5EF4-FFF2-40B4-BE49-F238E27FC236}">
                <a16:creationId xmlns:a16="http://schemas.microsoft.com/office/drawing/2014/main" id="{5333A7F6-9ECD-6A16-A1A9-87E77895CCC9}"/>
              </a:ext>
            </a:extLst>
          </p:cNvPr>
          <p:cNvSpPr txBox="1"/>
          <p:nvPr/>
        </p:nvSpPr>
        <p:spPr>
          <a:xfrm rot="5400000">
            <a:off x="6026996" y="3060558"/>
            <a:ext cx="448235"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3" name="TextBox 12">
            <a:extLst>
              <a:ext uri="{FF2B5EF4-FFF2-40B4-BE49-F238E27FC236}">
                <a16:creationId xmlns:a16="http://schemas.microsoft.com/office/drawing/2014/main" id="{352C531B-C7B5-54EE-7012-83A2A88AEAD9}"/>
              </a:ext>
            </a:extLst>
          </p:cNvPr>
          <p:cNvSpPr txBox="1"/>
          <p:nvPr/>
        </p:nvSpPr>
        <p:spPr>
          <a:xfrm rot="5400000">
            <a:off x="6031477" y="3679730"/>
            <a:ext cx="439271"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5" name="TextBox 14">
            <a:extLst>
              <a:ext uri="{FF2B5EF4-FFF2-40B4-BE49-F238E27FC236}">
                <a16:creationId xmlns:a16="http://schemas.microsoft.com/office/drawing/2014/main" id="{1917BC41-39AC-09F3-0232-92211CA7007B}"/>
              </a:ext>
            </a:extLst>
          </p:cNvPr>
          <p:cNvSpPr txBox="1"/>
          <p:nvPr/>
        </p:nvSpPr>
        <p:spPr>
          <a:xfrm rot="5400000">
            <a:off x="6078960" y="4479830"/>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7" name="TextBox 16">
            <a:extLst>
              <a:ext uri="{FF2B5EF4-FFF2-40B4-BE49-F238E27FC236}">
                <a16:creationId xmlns:a16="http://schemas.microsoft.com/office/drawing/2014/main" id="{3BD4CCDE-70E9-F98B-489E-A7FAF2F85157}"/>
              </a:ext>
            </a:extLst>
          </p:cNvPr>
          <p:cNvSpPr txBox="1"/>
          <p:nvPr/>
        </p:nvSpPr>
        <p:spPr>
          <a:xfrm rot="5400000">
            <a:off x="6011770" y="5163693"/>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9" name="TextBox 18">
            <a:extLst>
              <a:ext uri="{FF2B5EF4-FFF2-40B4-BE49-F238E27FC236}">
                <a16:creationId xmlns:a16="http://schemas.microsoft.com/office/drawing/2014/main" id="{6D730C7D-EFE6-D66E-6942-CF95B36D3CC2}"/>
              </a:ext>
            </a:extLst>
          </p:cNvPr>
          <p:cNvSpPr txBox="1"/>
          <p:nvPr/>
        </p:nvSpPr>
        <p:spPr>
          <a:xfrm rot="5400000">
            <a:off x="5998323" y="5791830"/>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pic>
        <p:nvPicPr>
          <p:cNvPr id="1026" name="Picture 2" descr="PlantUML diagram">
            <a:extLst>
              <a:ext uri="{FF2B5EF4-FFF2-40B4-BE49-F238E27FC236}">
                <a16:creationId xmlns:a16="http://schemas.microsoft.com/office/drawing/2014/main" id="{E30A8C33-2973-0247-57BD-0939218B2E3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1298" y="2062065"/>
            <a:ext cx="12063188" cy="30044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631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3AA7F-2A5F-36EA-4A28-7EA216EB1178}"/>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IMPLEMENTATION</a:t>
            </a:r>
          </a:p>
        </p:txBody>
      </p:sp>
      <p:sp>
        <p:nvSpPr>
          <p:cNvPr id="4" name="Slide Number Placeholder 3">
            <a:extLst>
              <a:ext uri="{FF2B5EF4-FFF2-40B4-BE49-F238E27FC236}">
                <a16:creationId xmlns:a16="http://schemas.microsoft.com/office/drawing/2014/main" id="{D20FEB15-1979-441B-E165-C61737666098}"/>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13</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D6CC4D4B-5D5F-7A2A-5FB2-E80022B36808}"/>
              </a:ext>
            </a:extLst>
          </p:cNvPr>
          <p:cNvSpPr>
            <a:spLocks noGrp="1"/>
          </p:cNvSpPr>
          <p:nvPr>
            <p:ph type="dt" sz="half" idx="10"/>
          </p:nvPr>
        </p:nvSpPr>
        <p:spPr/>
        <p:txBody>
          <a:bodyPr/>
          <a:lstStyle/>
          <a:p>
            <a:fld id="{1F34B6F8-1F41-4526-B1E9-A7E298615FEA}"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3A3652BA-7F44-7F99-E72E-626467F78A7E}"/>
              </a:ext>
            </a:extLst>
          </p:cNvPr>
          <p:cNvSpPr txBox="1"/>
          <p:nvPr/>
        </p:nvSpPr>
        <p:spPr>
          <a:xfrm rot="5400000">
            <a:off x="6020735" y="1827910"/>
            <a:ext cx="38548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9" name="TextBox 8">
            <a:extLst>
              <a:ext uri="{FF2B5EF4-FFF2-40B4-BE49-F238E27FC236}">
                <a16:creationId xmlns:a16="http://schemas.microsoft.com/office/drawing/2014/main" id="{63A8A2B4-DD25-D18C-520F-A2512D0A6025}"/>
              </a:ext>
            </a:extLst>
          </p:cNvPr>
          <p:cNvSpPr txBox="1"/>
          <p:nvPr/>
        </p:nvSpPr>
        <p:spPr>
          <a:xfrm rot="5400000">
            <a:off x="5998323" y="2415341"/>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1" name="TextBox 10">
            <a:extLst>
              <a:ext uri="{FF2B5EF4-FFF2-40B4-BE49-F238E27FC236}">
                <a16:creationId xmlns:a16="http://schemas.microsoft.com/office/drawing/2014/main" id="{5333A7F6-9ECD-6A16-A1A9-87E77895CCC9}"/>
              </a:ext>
            </a:extLst>
          </p:cNvPr>
          <p:cNvSpPr txBox="1"/>
          <p:nvPr/>
        </p:nvSpPr>
        <p:spPr>
          <a:xfrm rot="5400000">
            <a:off x="6026996" y="3060558"/>
            <a:ext cx="448235"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3" name="TextBox 12">
            <a:extLst>
              <a:ext uri="{FF2B5EF4-FFF2-40B4-BE49-F238E27FC236}">
                <a16:creationId xmlns:a16="http://schemas.microsoft.com/office/drawing/2014/main" id="{352C531B-C7B5-54EE-7012-83A2A88AEAD9}"/>
              </a:ext>
            </a:extLst>
          </p:cNvPr>
          <p:cNvSpPr txBox="1"/>
          <p:nvPr/>
        </p:nvSpPr>
        <p:spPr>
          <a:xfrm rot="5400000">
            <a:off x="6031477" y="3679730"/>
            <a:ext cx="439271"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5" name="TextBox 14">
            <a:extLst>
              <a:ext uri="{FF2B5EF4-FFF2-40B4-BE49-F238E27FC236}">
                <a16:creationId xmlns:a16="http://schemas.microsoft.com/office/drawing/2014/main" id="{1917BC41-39AC-09F3-0232-92211CA7007B}"/>
              </a:ext>
            </a:extLst>
          </p:cNvPr>
          <p:cNvSpPr txBox="1"/>
          <p:nvPr/>
        </p:nvSpPr>
        <p:spPr>
          <a:xfrm rot="5400000">
            <a:off x="6078960" y="4479830"/>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7" name="TextBox 16">
            <a:extLst>
              <a:ext uri="{FF2B5EF4-FFF2-40B4-BE49-F238E27FC236}">
                <a16:creationId xmlns:a16="http://schemas.microsoft.com/office/drawing/2014/main" id="{3BD4CCDE-70E9-F98B-489E-A7FAF2F85157}"/>
              </a:ext>
            </a:extLst>
          </p:cNvPr>
          <p:cNvSpPr txBox="1"/>
          <p:nvPr/>
        </p:nvSpPr>
        <p:spPr>
          <a:xfrm rot="5400000">
            <a:off x="6011770" y="5163693"/>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9" name="TextBox 18">
            <a:extLst>
              <a:ext uri="{FF2B5EF4-FFF2-40B4-BE49-F238E27FC236}">
                <a16:creationId xmlns:a16="http://schemas.microsoft.com/office/drawing/2014/main" id="{6D730C7D-EFE6-D66E-6942-CF95B36D3CC2}"/>
              </a:ext>
            </a:extLst>
          </p:cNvPr>
          <p:cNvSpPr txBox="1"/>
          <p:nvPr/>
        </p:nvSpPr>
        <p:spPr>
          <a:xfrm rot="5400000">
            <a:off x="5998323" y="5791830"/>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8" name="Content Placeholder 7">
            <a:extLst>
              <a:ext uri="{FF2B5EF4-FFF2-40B4-BE49-F238E27FC236}">
                <a16:creationId xmlns:a16="http://schemas.microsoft.com/office/drawing/2014/main" id="{FB04BB0F-BAC6-8E33-1B09-41E25DDBC738}"/>
              </a:ext>
            </a:extLst>
          </p:cNvPr>
          <p:cNvSpPr>
            <a:spLocks noGrp="1"/>
          </p:cNvSpPr>
          <p:nvPr>
            <p:ph idx="1"/>
          </p:nvPr>
        </p:nvSpPr>
        <p:spPr/>
        <p:txBody>
          <a:bodyPr/>
          <a:lstStyle/>
          <a:p>
            <a:pPr marL="0" indent="0">
              <a:buNone/>
            </a:pPr>
            <a:r>
              <a:rPr lang="en-IN" dirty="0"/>
              <a:t>.</a:t>
            </a:r>
          </a:p>
        </p:txBody>
      </p:sp>
      <p:pic>
        <p:nvPicPr>
          <p:cNvPr id="3" name="Picture 2">
            <a:extLst>
              <a:ext uri="{FF2B5EF4-FFF2-40B4-BE49-F238E27FC236}">
                <a16:creationId xmlns:a16="http://schemas.microsoft.com/office/drawing/2014/main" id="{FEDEC18C-0A57-FF0E-E9B5-2AD7EB62B230}"/>
              </a:ext>
            </a:extLst>
          </p:cNvPr>
          <p:cNvPicPr/>
          <p:nvPr/>
        </p:nvPicPr>
        <p:blipFill>
          <a:blip r:embed="rId2"/>
          <a:stretch>
            <a:fillRect/>
          </a:stretch>
        </p:blipFill>
        <p:spPr>
          <a:xfrm>
            <a:off x="1292860" y="1487259"/>
            <a:ext cx="4748530" cy="4845685"/>
          </a:xfrm>
          <a:prstGeom prst="rect">
            <a:avLst/>
          </a:prstGeom>
        </p:spPr>
      </p:pic>
      <p:pic>
        <p:nvPicPr>
          <p:cNvPr id="6" name="Picture 5">
            <a:extLst>
              <a:ext uri="{FF2B5EF4-FFF2-40B4-BE49-F238E27FC236}">
                <a16:creationId xmlns:a16="http://schemas.microsoft.com/office/drawing/2014/main" id="{7E329E5F-2E54-309D-01F0-328F69A00C56}"/>
              </a:ext>
            </a:extLst>
          </p:cNvPr>
          <p:cNvPicPr/>
          <p:nvPr/>
        </p:nvPicPr>
        <p:blipFill>
          <a:blip r:embed="rId3"/>
          <a:stretch>
            <a:fillRect/>
          </a:stretch>
        </p:blipFill>
        <p:spPr>
          <a:xfrm>
            <a:off x="6225540" y="1564640"/>
            <a:ext cx="4937760" cy="4672419"/>
          </a:xfrm>
          <a:prstGeom prst="rect">
            <a:avLst/>
          </a:prstGeom>
        </p:spPr>
      </p:pic>
    </p:spTree>
    <p:extLst>
      <p:ext uri="{BB962C8B-B14F-4D97-AF65-F5344CB8AC3E}">
        <p14:creationId xmlns:p14="http://schemas.microsoft.com/office/powerpoint/2010/main" val="2616727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3AA7F-2A5F-36EA-4A28-7EA216EB1178}"/>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RESULTS OR OUTPUTS</a:t>
            </a:r>
          </a:p>
        </p:txBody>
      </p:sp>
      <p:sp>
        <p:nvSpPr>
          <p:cNvPr id="4" name="Slide Number Placeholder 3">
            <a:extLst>
              <a:ext uri="{FF2B5EF4-FFF2-40B4-BE49-F238E27FC236}">
                <a16:creationId xmlns:a16="http://schemas.microsoft.com/office/drawing/2014/main" id="{D20FEB15-1979-441B-E165-C61737666098}"/>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14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D6CC4D4B-5D5F-7A2A-5FB2-E80022B36808}"/>
              </a:ext>
            </a:extLst>
          </p:cNvPr>
          <p:cNvSpPr>
            <a:spLocks noGrp="1"/>
          </p:cNvSpPr>
          <p:nvPr>
            <p:ph type="dt" sz="half" idx="10"/>
          </p:nvPr>
        </p:nvSpPr>
        <p:spPr/>
        <p:txBody>
          <a:bodyPr/>
          <a:lstStyle/>
          <a:p>
            <a:fld id="{1F34B6F8-1F41-4526-B1E9-A7E298615FEA}"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3A3652BA-7F44-7F99-E72E-626467F78A7E}"/>
              </a:ext>
            </a:extLst>
          </p:cNvPr>
          <p:cNvSpPr txBox="1"/>
          <p:nvPr/>
        </p:nvSpPr>
        <p:spPr>
          <a:xfrm rot="5400000">
            <a:off x="6020735" y="1827910"/>
            <a:ext cx="38548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9" name="TextBox 8">
            <a:extLst>
              <a:ext uri="{FF2B5EF4-FFF2-40B4-BE49-F238E27FC236}">
                <a16:creationId xmlns:a16="http://schemas.microsoft.com/office/drawing/2014/main" id="{63A8A2B4-DD25-D18C-520F-A2512D0A6025}"/>
              </a:ext>
            </a:extLst>
          </p:cNvPr>
          <p:cNvSpPr txBox="1"/>
          <p:nvPr/>
        </p:nvSpPr>
        <p:spPr>
          <a:xfrm rot="5400000">
            <a:off x="5998323" y="2415341"/>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1" name="TextBox 10">
            <a:extLst>
              <a:ext uri="{FF2B5EF4-FFF2-40B4-BE49-F238E27FC236}">
                <a16:creationId xmlns:a16="http://schemas.microsoft.com/office/drawing/2014/main" id="{5333A7F6-9ECD-6A16-A1A9-87E77895CCC9}"/>
              </a:ext>
            </a:extLst>
          </p:cNvPr>
          <p:cNvSpPr txBox="1"/>
          <p:nvPr/>
        </p:nvSpPr>
        <p:spPr>
          <a:xfrm rot="5400000">
            <a:off x="6026996" y="3060558"/>
            <a:ext cx="448235"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3" name="TextBox 12">
            <a:extLst>
              <a:ext uri="{FF2B5EF4-FFF2-40B4-BE49-F238E27FC236}">
                <a16:creationId xmlns:a16="http://schemas.microsoft.com/office/drawing/2014/main" id="{352C531B-C7B5-54EE-7012-83A2A88AEAD9}"/>
              </a:ext>
            </a:extLst>
          </p:cNvPr>
          <p:cNvSpPr txBox="1"/>
          <p:nvPr/>
        </p:nvSpPr>
        <p:spPr>
          <a:xfrm rot="5400000">
            <a:off x="6031477" y="3679730"/>
            <a:ext cx="439271"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5" name="TextBox 14">
            <a:extLst>
              <a:ext uri="{FF2B5EF4-FFF2-40B4-BE49-F238E27FC236}">
                <a16:creationId xmlns:a16="http://schemas.microsoft.com/office/drawing/2014/main" id="{1917BC41-39AC-09F3-0232-92211CA7007B}"/>
              </a:ext>
            </a:extLst>
          </p:cNvPr>
          <p:cNvSpPr txBox="1"/>
          <p:nvPr/>
        </p:nvSpPr>
        <p:spPr>
          <a:xfrm rot="5400000">
            <a:off x="6078960" y="4479830"/>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7" name="TextBox 16">
            <a:extLst>
              <a:ext uri="{FF2B5EF4-FFF2-40B4-BE49-F238E27FC236}">
                <a16:creationId xmlns:a16="http://schemas.microsoft.com/office/drawing/2014/main" id="{3BD4CCDE-70E9-F98B-489E-A7FAF2F85157}"/>
              </a:ext>
            </a:extLst>
          </p:cNvPr>
          <p:cNvSpPr txBox="1"/>
          <p:nvPr/>
        </p:nvSpPr>
        <p:spPr>
          <a:xfrm rot="5400000">
            <a:off x="6011770" y="5163693"/>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9" name="TextBox 18">
            <a:extLst>
              <a:ext uri="{FF2B5EF4-FFF2-40B4-BE49-F238E27FC236}">
                <a16:creationId xmlns:a16="http://schemas.microsoft.com/office/drawing/2014/main" id="{6D730C7D-EFE6-D66E-6942-CF95B36D3CC2}"/>
              </a:ext>
            </a:extLst>
          </p:cNvPr>
          <p:cNvSpPr txBox="1"/>
          <p:nvPr/>
        </p:nvSpPr>
        <p:spPr>
          <a:xfrm rot="5400000">
            <a:off x="5998323" y="5791830"/>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pic>
        <p:nvPicPr>
          <p:cNvPr id="3" name="Content Placeholder 2">
            <a:extLst>
              <a:ext uri="{FF2B5EF4-FFF2-40B4-BE49-F238E27FC236}">
                <a16:creationId xmlns:a16="http://schemas.microsoft.com/office/drawing/2014/main" id="{6D41E3B0-67A3-51C4-CFB0-6FF0BA0C4D96}"/>
              </a:ext>
            </a:extLst>
          </p:cNvPr>
          <p:cNvPicPr>
            <a:picLocks noGrp="1"/>
          </p:cNvPicPr>
          <p:nvPr>
            <p:ph idx="1"/>
          </p:nvPr>
        </p:nvPicPr>
        <p:blipFill>
          <a:blip r:embed="rId2"/>
          <a:stretch>
            <a:fillRect/>
          </a:stretch>
        </p:blipFill>
        <p:spPr>
          <a:xfrm>
            <a:off x="7514" y="1325563"/>
            <a:ext cx="12176972" cy="5138737"/>
          </a:xfrm>
          <a:prstGeom prst="rect">
            <a:avLst/>
          </a:prstGeom>
        </p:spPr>
      </p:pic>
    </p:spTree>
    <p:extLst>
      <p:ext uri="{BB962C8B-B14F-4D97-AF65-F5344CB8AC3E}">
        <p14:creationId xmlns:p14="http://schemas.microsoft.com/office/powerpoint/2010/main" val="9730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3AA7F-2A5F-36EA-4A28-7EA216EB1178}"/>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RESULTS OR OUTPUTS</a:t>
            </a:r>
          </a:p>
        </p:txBody>
      </p:sp>
      <p:sp>
        <p:nvSpPr>
          <p:cNvPr id="4" name="Slide Number Placeholder 3">
            <a:extLst>
              <a:ext uri="{FF2B5EF4-FFF2-40B4-BE49-F238E27FC236}">
                <a16:creationId xmlns:a16="http://schemas.microsoft.com/office/drawing/2014/main" id="{D20FEB15-1979-441B-E165-C61737666098}"/>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15</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D6CC4D4B-5D5F-7A2A-5FB2-E80022B36808}"/>
              </a:ext>
            </a:extLst>
          </p:cNvPr>
          <p:cNvSpPr>
            <a:spLocks noGrp="1"/>
          </p:cNvSpPr>
          <p:nvPr>
            <p:ph type="dt" sz="half" idx="10"/>
          </p:nvPr>
        </p:nvSpPr>
        <p:spPr/>
        <p:txBody>
          <a:bodyPr/>
          <a:lstStyle/>
          <a:p>
            <a:fld id="{1F34B6F8-1F41-4526-B1E9-A7E298615FEA}"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3A3652BA-7F44-7F99-E72E-626467F78A7E}"/>
              </a:ext>
            </a:extLst>
          </p:cNvPr>
          <p:cNvSpPr txBox="1"/>
          <p:nvPr/>
        </p:nvSpPr>
        <p:spPr>
          <a:xfrm rot="5400000">
            <a:off x="6020735" y="1827910"/>
            <a:ext cx="38548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9" name="TextBox 8">
            <a:extLst>
              <a:ext uri="{FF2B5EF4-FFF2-40B4-BE49-F238E27FC236}">
                <a16:creationId xmlns:a16="http://schemas.microsoft.com/office/drawing/2014/main" id="{63A8A2B4-DD25-D18C-520F-A2512D0A6025}"/>
              </a:ext>
            </a:extLst>
          </p:cNvPr>
          <p:cNvSpPr txBox="1"/>
          <p:nvPr/>
        </p:nvSpPr>
        <p:spPr>
          <a:xfrm rot="5400000">
            <a:off x="5998323" y="2415341"/>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1" name="TextBox 10">
            <a:extLst>
              <a:ext uri="{FF2B5EF4-FFF2-40B4-BE49-F238E27FC236}">
                <a16:creationId xmlns:a16="http://schemas.microsoft.com/office/drawing/2014/main" id="{5333A7F6-9ECD-6A16-A1A9-87E77895CCC9}"/>
              </a:ext>
            </a:extLst>
          </p:cNvPr>
          <p:cNvSpPr txBox="1"/>
          <p:nvPr/>
        </p:nvSpPr>
        <p:spPr>
          <a:xfrm rot="5400000">
            <a:off x="6026996" y="3060558"/>
            <a:ext cx="448235"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3" name="TextBox 12">
            <a:extLst>
              <a:ext uri="{FF2B5EF4-FFF2-40B4-BE49-F238E27FC236}">
                <a16:creationId xmlns:a16="http://schemas.microsoft.com/office/drawing/2014/main" id="{352C531B-C7B5-54EE-7012-83A2A88AEAD9}"/>
              </a:ext>
            </a:extLst>
          </p:cNvPr>
          <p:cNvSpPr txBox="1"/>
          <p:nvPr/>
        </p:nvSpPr>
        <p:spPr>
          <a:xfrm rot="5400000">
            <a:off x="6031477" y="3679730"/>
            <a:ext cx="439271"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5" name="TextBox 14">
            <a:extLst>
              <a:ext uri="{FF2B5EF4-FFF2-40B4-BE49-F238E27FC236}">
                <a16:creationId xmlns:a16="http://schemas.microsoft.com/office/drawing/2014/main" id="{1917BC41-39AC-09F3-0232-92211CA7007B}"/>
              </a:ext>
            </a:extLst>
          </p:cNvPr>
          <p:cNvSpPr txBox="1"/>
          <p:nvPr/>
        </p:nvSpPr>
        <p:spPr>
          <a:xfrm rot="5400000">
            <a:off x="6078960" y="4479830"/>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7" name="TextBox 16">
            <a:extLst>
              <a:ext uri="{FF2B5EF4-FFF2-40B4-BE49-F238E27FC236}">
                <a16:creationId xmlns:a16="http://schemas.microsoft.com/office/drawing/2014/main" id="{3BD4CCDE-70E9-F98B-489E-A7FAF2F85157}"/>
              </a:ext>
            </a:extLst>
          </p:cNvPr>
          <p:cNvSpPr txBox="1"/>
          <p:nvPr/>
        </p:nvSpPr>
        <p:spPr>
          <a:xfrm rot="5400000">
            <a:off x="6011770" y="5163693"/>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9" name="TextBox 18">
            <a:extLst>
              <a:ext uri="{FF2B5EF4-FFF2-40B4-BE49-F238E27FC236}">
                <a16:creationId xmlns:a16="http://schemas.microsoft.com/office/drawing/2014/main" id="{6D730C7D-EFE6-D66E-6942-CF95B36D3CC2}"/>
              </a:ext>
            </a:extLst>
          </p:cNvPr>
          <p:cNvSpPr txBox="1"/>
          <p:nvPr/>
        </p:nvSpPr>
        <p:spPr>
          <a:xfrm rot="5400000">
            <a:off x="5998323" y="5791830"/>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8" name="Content Placeholder 7">
            <a:extLst>
              <a:ext uri="{FF2B5EF4-FFF2-40B4-BE49-F238E27FC236}">
                <a16:creationId xmlns:a16="http://schemas.microsoft.com/office/drawing/2014/main" id="{FB04BB0F-BAC6-8E33-1B09-41E25DDBC738}"/>
              </a:ext>
            </a:extLst>
          </p:cNvPr>
          <p:cNvSpPr>
            <a:spLocks noGrp="1"/>
          </p:cNvSpPr>
          <p:nvPr>
            <p:ph idx="1"/>
          </p:nvPr>
        </p:nvSpPr>
        <p:spPr>
          <a:xfrm>
            <a:off x="-63433" y="1431925"/>
            <a:ext cx="12184486" cy="494273"/>
          </a:xfrm>
        </p:spPr>
        <p:txBody>
          <a:bodyPr/>
          <a:lstStyle/>
          <a:p>
            <a:pPr marL="0" indent="0" algn="ctr">
              <a:buNone/>
            </a:pPr>
            <a:r>
              <a:rPr lang="en-IN" b="1" dirty="0">
                <a:latin typeface="Times New Roman" panose="02020603050405020304" pitchFamily="18" charset="0"/>
                <a:cs typeface="Times New Roman" panose="02020603050405020304" pitchFamily="18" charset="0"/>
              </a:rPr>
              <a:t>ADMIN PAGE</a:t>
            </a:r>
          </a:p>
        </p:txBody>
      </p:sp>
      <p:pic>
        <p:nvPicPr>
          <p:cNvPr id="16" name="Picture 15">
            <a:extLst>
              <a:ext uri="{FF2B5EF4-FFF2-40B4-BE49-F238E27FC236}">
                <a16:creationId xmlns:a16="http://schemas.microsoft.com/office/drawing/2014/main" id="{E23650CC-CB3D-F788-684E-EAF1D10D33F2}"/>
              </a:ext>
            </a:extLst>
          </p:cNvPr>
          <p:cNvPicPr/>
          <p:nvPr/>
        </p:nvPicPr>
        <p:blipFill>
          <a:blip r:embed="rId2"/>
          <a:stretch>
            <a:fillRect/>
          </a:stretch>
        </p:blipFill>
        <p:spPr>
          <a:xfrm>
            <a:off x="0" y="1926198"/>
            <a:ext cx="5945782" cy="2919227"/>
          </a:xfrm>
          <a:prstGeom prst="rect">
            <a:avLst/>
          </a:prstGeom>
        </p:spPr>
      </p:pic>
      <p:pic>
        <p:nvPicPr>
          <p:cNvPr id="20" name="Picture 19">
            <a:extLst>
              <a:ext uri="{FF2B5EF4-FFF2-40B4-BE49-F238E27FC236}">
                <a16:creationId xmlns:a16="http://schemas.microsoft.com/office/drawing/2014/main" id="{740A583A-E9C6-B79D-BEA1-8DF4B21BAC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5782" y="3528996"/>
            <a:ext cx="6224046" cy="2935762"/>
          </a:xfrm>
          <a:prstGeom prst="rect">
            <a:avLst/>
          </a:prstGeom>
        </p:spPr>
      </p:pic>
    </p:spTree>
    <p:extLst>
      <p:ext uri="{BB962C8B-B14F-4D97-AF65-F5344CB8AC3E}">
        <p14:creationId xmlns:p14="http://schemas.microsoft.com/office/powerpoint/2010/main" val="8522615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3AA7F-2A5F-36EA-4A28-7EA216EB1178}"/>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RESULTS OR OUTPUTS</a:t>
            </a:r>
          </a:p>
        </p:txBody>
      </p:sp>
      <p:sp>
        <p:nvSpPr>
          <p:cNvPr id="4" name="Slide Number Placeholder 3">
            <a:extLst>
              <a:ext uri="{FF2B5EF4-FFF2-40B4-BE49-F238E27FC236}">
                <a16:creationId xmlns:a16="http://schemas.microsoft.com/office/drawing/2014/main" id="{D20FEB15-1979-441B-E165-C61737666098}"/>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16</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D6CC4D4B-5D5F-7A2A-5FB2-E80022B36808}"/>
              </a:ext>
            </a:extLst>
          </p:cNvPr>
          <p:cNvSpPr>
            <a:spLocks noGrp="1"/>
          </p:cNvSpPr>
          <p:nvPr>
            <p:ph type="dt" sz="half" idx="10"/>
          </p:nvPr>
        </p:nvSpPr>
        <p:spPr/>
        <p:txBody>
          <a:bodyPr/>
          <a:lstStyle/>
          <a:p>
            <a:fld id="{1F34B6F8-1F41-4526-B1E9-A7E298615FEA}"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3A3652BA-7F44-7F99-E72E-626467F78A7E}"/>
              </a:ext>
            </a:extLst>
          </p:cNvPr>
          <p:cNvSpPr txBox="1"/>
          <p:nvPr/>
        </p:nvSpPr>
        <p:spPr>
          <a:xfrm rot="5400000">
            <a:off x="6020735" y="1827910"/>
            <a:ext cx="38548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9" name="TextBox 8">
            <a:extLst>
              <a:ext uri="{FF2B5EF4-FFF2-40B4-BE49-F238E27FC236}">
                <a16:creationId xmlns:a16="http://schemas.microsoft.com/office/drawing/2014/main" id="{63A8A2B4-DD25-D18C-520F-A2512D0A6025}"/>
              </a:ext>
            </a:extLst>
          </p:cNvPr>
          <p:cNvSpPr txBox="1"/>
          <p:nvPr/>
        </p:nvSpPr>
        <p:spPr>
          <a:xfrm rot="5400000">
            <a:off x="5998323" y="2415341"/>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1" name="TextBox 10">
            <a:extLst>
              <a:ext uri="{FF2B5EF4-FFF2-40B4-BE49-F238E27FC236}">
                <a16:creationId xmlns:a16="http://schemas.microsoft.com/office/drawing/2014/main" id="{5333A7F6-9ECD-6A16-A1A9-87E77895CCC9}"/>
              </a:ext>
            </a:extLst>
          </p:cNvPr>
          <p:cNvSpPr txBox="1"/>
          <p:nvPr/>
        </p:nvSpPr>
        <p:spPr>
          <a:xfrm rot="5400000">
            <a:off x="6026996" y="3060558"/>
            <a:ext cx="448235"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3" name="TextBox 12">
            <a:extLst>
              <a:ext uri="{FF2B5EF4-FFF2-40B4-BE49-F238E27FC236}">
                <a16:creationId xmlns:a16="http://schemas.microsoft.com/office/drawing/2014/main" id="{352C531B-C7B5-54EE-7012-83A2A88AEAD9}"/>
              </a:ext>
            </a:extLst>
          </p:cNvPr>
          <p:cNvSpPr txBox="1"/>
          <p:nvPr/>
        </p:nvSpPr>
        <p:spPr>
          <a:xfrm rot="5400000">
            <a:off x="6031477" y="3679730"/>
            <a:ext cx="439271"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5" name="TextBox 14">
            <a:extLst>
              <a:ext uri="{FF2B5EF4-FFF2-40B4-BE49-F238E27FC236}">
                <a16:creationId xmlns:a16="http://schemas.microsoft.com/office/drawing/2014/main" id="{1917BC41-39AC-09F3-0232-92211CA7007B}"/>
              </a:ext>
            </a:extLst>
          </p:cNvPr>
          <p:cNvSpPr txBox="1"/>
          <p:nvPr/>
        </p:nvSpPr>
        <p:spPr>
          <a:xfrm rot="5400000">
            <a:off x="6078960" y="4479830"/>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7" name="TextBox 16">
            <a:extLst>
              <a:ext uri="{FF2B5EF4-FFF2-40B4-BE49-F238E27FC236}">
                <a16:creationId xmlns:a16="http://schemas.microsoft.com/office/drawing/2014/main" id="{3BD4CCDE-70E9-F98B-489E-A7FAF2F85157}"/>
              </a:ext>
            </a:extLst>
          </p:cNvPr>
          <p:cNvSpPr txBox="1"/>
          <p:nvPr/>
        </p:nvSpPr>
        <p:spPr>
          <a:xfrm rot="5400000">
            <a:off x="6011770" y="5163693"/>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9" name="TextBox 18">
            <a:extLst>
              <a:ext uri="{FF2B5EF4-FFF2-40B4-BE49-F238E27FC236}">
                <a16:creationId xmlns:a16="http://schemas.microsoft.com/office/drawing/2014/main" id="{6D730C7D-EFE6-D66E-6942-CF95B36D3CC2}"/>
              </a:ext>
            </a:extLst>
          </p:cNvPr>
          <p:cNvSpPr txBox="1"/>
          <p:nvPr/>
        </p:nvSpPr>
        <p:spPr>
          <a:xfrm rot="5400000">
            <a:off x="5998323" y="5791830"/>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8" name="Content Placeholder 7">
            <a:extLst>
              <a:ext uri="{FF2B5EF4-FFF2-40B4-BE49-F238E27FC236}">
                <a16:creationId xmlns:a16="http://schemas.microsoft.com/office/drawing/2014/main" id="{FB04BB0F-BAC6-8E33-1B09-41E25DDBC738}"/>
              </a:ext>
            </a:extLst>
          </p:cNvPr>
          <p:cNvSpPr>
            <a:spLocks noGrp="1"/>
          </p:cNvSpPr>
          <p:nvPr>
            <p:ph idx="1"/>
          </p:nvPr>
        </p:nvSpPr>
        <p:spPr>
          <a:xfrm>
            <a:off x="-63433" y="1431925"/>
            <a:ext cx="12184486" cy="494273"/>
          </a:xfrm>
        </p:spPr>
        <p:txBody>
          <a:bodyPr/>
          <a:lstStyle/>
          <a:p>
            <a:pPr marL="0" indent="0" algn="ctr">
              <a:buNone/>
            </a:pPr>
            <a:r>
              <a:rPr lang="en-IN" b="1" dirty="0">
                <a:latin typeface="Times New Roman" panose="02020603050405020304" pitchFamily="18" charset="0"/>
                <a:cs typeface="Times New Roman" panose="02020603050405020304" pitchFamily="18" charset="0"/>
              </a:rPr>
              <a:t>STAFF PAGE</a:t>
            </a:r>
          </a:p>
        </p:txBody>
      </p:sp>
      <p:pic>
        <p:nvPicPr>
          <p:cNvPr id="6" name="Picture 5">
            <a:extLst>
              <a:ext uri="{FF2B5EF4-FFF2-40B4-BE49-F238E27FC236}">
                <a16:creationId xmlns:a16="http://schemas.microsoft.com/office/drawing/2014/main" id="{5B303E99-C88F-D92A-2AF0-C34B0DF37A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48400" y="3161606"/>
            <a:ext cx="5886257" cy="3311020"/>
          </a:xfrm>
          <a:prstGeom prst="rect">
            <a:avLst/>
          </a:prstGeom>
        </p:spPr>
      </p:pic>
      <p:pic>
        <p:nvPicPr>
          <p:cNvPr id="12" name="Picture 11">
            <a:extLst>
              <a:ext uri="{FF2B5EF4-FFF2-40B4-BE49-F238E27FC236}">
                <a16:creationId xmlns:a16="http://schemas.microsoft.com/office/drawing/2014/main" id="{0EDB0633-4579-E146-9D9B-CAEF2BE9D2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97075"/>
            <a:ext cx="6096000" cy="3429000"/>
          </a:xfrm>
          <a:prstGeom prst="rect">
            <a:avLst/>
          </a:prstGeom>
        </p:spPr>
      </p:pic>
    </p:spTree>
    <p:extLst>
      <p:ext uri="{BB962C8B-B14F-4D97-AF65-F5344CB8AC3E}">
        <p14:creationId xmlns:p14="http://schemas.microsoft.com/office/powerpoint/2010/main" val="1333615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3AA7F-2A5F-36EA-4A28-7EA216EB1178}"/>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RESULTS OR OUTPUTS</a:t>
            </a:r>
          </a:p>
        </p:txBody>
      </p:sp>
      <p:sp>
        <p:nvSpPr>
          <p:cNvPr id="4" name="Slide Number Placeholder 3">
            <a:extLst>
              <a:ext uri="{FF2B5EF4-FFF2-40B4-BE49-F238E27FC236}">
                <a16:creationId xmlns:a16="http://schemas.microsoft.com/office/drawing/2014/main" id="{D20FEB15-1979-441B-E165-C61737666098}"/>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17</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D6CC4D4B-5D5F-7A2A-5FB2-E80022B36808}"/>
              </a:ext>
            </a:extLst>
          </p:cNvPr>
          <p:cNvSpPr>
            <a:spLocks noGrp="1"/>
          </p:cNvSpPr>
          <p:nvPr>
            <p:ph type="dt" sz="half" idx="10"/>
          </p:nvPr>
        </p:nvSpPr>
        <p:spPr/>
        <p:txBody>
          <a:bodyPr/>
          <a:lstStyle/>
          <a:p>
            <a:fld id="{1F34B6F8-1F41-4526-B1E9-A7E298615FEA}"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3A3652BA-7F44-7F99-E72E-626467F78A7E}"/>
              </a:ext>
            </a:extLst>
          </p:cNvPr>
          <p:cNvSpPr txBox="1"/>
          <p:nvPr/>
        </p:nvSpPr>
        <p:spPr>
          <a:xfrm rot="5400000">
            <a:off x="6020735" y="1827910"/>
            <a:ext cx="38548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9" name="TextBox 8">
            <a:extLst>
              <a:ext uri="{FF2B5EF4-FFF2-40B4-BE49-F238E27FC236}">
                <a16:creationId xmlns:a16="http://schemas.microsoft.com/office/drawing/2014/main" id="{63A8A2B4-DD25-D18C-520F-A2512D0A6025}"/>
              </a:ext>
            </a:extLst>
          </p:cNvPr>
          <p:cNvSpPr txBox="1"/>
          <p:nvPr/>
        </p:nvSpPr>
        <p:spPr>
          <a:xfrm rot="5400000">
            <a:off x="5998323" y="2415341"/>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1" name="TextBox 10">
            <a:extLst>
              <a:ext uri="{FF2B5EF4-FFF2-40B4-BE49-F238E27FC236}">
                <a16:creationId xmlns:a16="http://schemas.microsoft.com/office/drawing/2014/main" id="{5333A7F6-9ECD-6A16-A1A9-87E77895CCC9}"/>
              </a:ext>
            </a:extLst>
          </p:cNvPr>
          <p:cNvSpPr txBox="1"/>
          <p:nvPr/>
        </p:nvSpPr>
        <p:spPr>
          <a:xfrm rot="5400000">
            <a:off x="6026996" y="3060558"/>
            <a:ext cx="448235"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3" name="TextBox 12">
            <a:extLst>
              <a:ext uri="{FF2B5EF4-FFF2-40B4-BE49-F238E27FC236}">
                <a16:creationId xmlns:a16="http://schemas.microsoft.com/office/drawing/2014/main" id="{352C531B-C7B5-54EE-7012-83A2A88AEAD9}"/>
              </a:ext>
            </a:extLst>
          </p:cNvPr>
          <p:cNvSpPr txBox="1"/>
          <p:nvPr/>
        </p:nvSpPr>
        <p:spPr>
          <a:xfrm rot="5400000">
            <a:off x="6031477" y="3679730"/>
            <a:ext cx="439271"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5" name="TextBox 14">
            <a:extLst>
              <a:ext uri="{FF2B5EF4-FFF2-40B4-BE49-F238E27FC236}">
                <a16:creationId xmlns:a16="http://schemas.microsoft.com/office/drawing/2014/main" id="{1917BC41-39AC-09F3-0232-92211CA7007B}"/>
              </a:ext>
            </a:extLst>
          </p:cNvPr>
          <p:cNvSpPr txBox="1"/>
          <p:nvPr/>
        </p:nvSpPr>
        <p:spPr>
          <a:xfrm rot="5400000">
            <a:off x="6078960" y="4479830"/>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7" name="TextBox 16">
            <a:extLst>
              <a:ext uri="{FF2B5EF4-FFF2-40B4-BE49-F238E27FC236}">
                <a16:creationId xmlns:a16="http://schemas.microsoft.com/office/drawing/2014/main" id="{3BD4CCDE-70E9-F98B-489E-A7FAF2F85157}"/>
              </a:ext>
            </a:extLst>
          </p:cNvPr>
          <p:cNvSpPr txBox="1"/>
          <p:nvPr/>
        </p:nvSpPr>
        <p:spPr>
          <a:xfrm rot="5400000">
            <a:off x="6011770" y="5163693"/>
            <a:ext cx="403412"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19" name="TextBox 18">
            <a:extLst>
              <a:ext uri="{FF2B5EF4-FFF2-40B4-BE49-F238E27FC236}">
                <a16:creationId xmlns:a16="http://schemas.microsoft.com/office/drawing/2014/main" id="{6D730C7D-EFE6-D66E-6942-CF95B36D3CC2}"/>
              </a:ext>
            </a:extLst>
          </p:cNvPr>
          <p:cNvSpPr txBox="1"/>
          <p:nvPr/>
        </p:nvSpPr>
        <p:spPr>
          <a:xfrm rot="5400000">
            <a:off x="5998323" y="5791830"/>
            <a:ext cx="430306" cy="369332"/>
          </a:xfrm>
          <a:prstGeom prst="rect">
            <a:avLst/>
          </a:prstGeom>
          <a:noFill/>
        </p:spPr>
        <p:txBody>
          <a:bodyPr wrap="square">
            <a:spAutoFit/>
          </a:bodyPr>
          <a:lstStyle/>
          <a:p>
            <a:r>
              <a:rPr lang="en-US" dirty="0">
                <a:solidFill>
                  <a:schemeClr val="bg1"/>
                </a:solidFill>
                <a:sym typeface="Wingdings" panose="05000000000000000000" pitchFamily="2" charset="2"/>
              </a:rPr>
              <a:t></a:t>
            </a:r>
            <a:endParaRPr lang="en-US" dirty="0">
              <a:solidFill>
                <a:schemeClr val="bg1"/>
              </a:solidFill>
            </a:endParaRPr>
          </a:p>
        </p:txBody>
      </p:sp>
      <p:sp>
        <p:nvSpPr>
          <p:cNvPr id="8" name="Content Placeholder 7">
            <a:extLst>
              <a:ext uri="{FF2B5EF4-FFF2-40B4-BE49-F238E27FC236}">
                <a16:creationId xmlns:a16="http://schemas.microsoft.com/office/drawing/2014/main" id="{FB04BB0F-BAC6-8E33-1B09-41E25DDBC738}"/>
              </a:ext>
            </a:extLst>
          </p:cNvPr>
          <p:cNvSpPr>
            <a:spLocks noGrp="1"/>
          </p:cNvSpPr>
          <p:nvPr>
            <p:ph idx="1"/>
          </p:nvPr>
        </p:nvSpPr>
        <p:spPr>
          <a:xfrm>
            <a:off x="-63433" y="1431925"/>
            <a:ext cx="12184486" cy="494273"/>
          </a:xfrm>
        </p:spPr>
        <p:txBody>
          <a:bodyPr/>
          <a:lstStyle/>
          <a:p>
            <a:pPr marL="0" indent="0" algn="ctr">
              <a:buNone/>
            </a:pPr>
            <a:r>
              <a:rPr lang="en-IN" b="1" dirty="0">
                <a:latin typeface="Times New Roman" panose="02020603050405020304" pitchFamily="18" charset="0"/>
                <a:cs typeface="Times New Roman" panose="02020603050405020304" pitchFamily="18" charset="0"/>
              </a:rPr>
              <a:t>STUDENT PAGE</a:t>
            </a:r>
          </a:p>
        </p:txBody>
      </p:sp>
      <p:pic>
        <p:nvPicPr>
          <p:cNvPr id="10" name="Picture 9">
            <a:extLst>
              <a:ext uri="{FF2B5EF4-FFF2-40B4-BE49-F238E27FC236}">
                <a16:creationId xmlns:a16="http://schemas.microsoft.com/office/drawing/2014/main" id="{39CC7FBC-C88D-1781-4ECB-58A81B2591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54" y="1921938"/>
            <a:ext cx="5902960" cy="3320415"/>
          </a:xfrm>
          <a:prstGeom prst="rect">
            <a:avLst/>
          </a:prstGeom>
        </p:spPr>
      </p:pic>
      <p:pic>
        <p:nvPicPr>
          <p:cNvPr id="16" name="Picture 15">
            <a:extLst>
              <a:ext uri="{FF2B5EF4-FFF2-40B4-BE49-F238E27FC236}">
                <a16:creationId xmlns:a16="http://schemas.microsoft.com/office/drawing/2014/main" id="{E288E7C2-FACC-0C43-0673-29E167A4C1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6446" y="3021106"/>
            <a:ext cx="6096000" cy="3429000"/>
          </a:xfrm>
          <a:prstGeom prst="rect">
            <a:avLst/>
          </a:prstGeom>
        </p:spPr>
      </p:pic>
    </p:spTree>
    <p:extLst>
      <p:ext uri="{BB962C8B-B14F-4D97-AF65-F5344CB8AC3E}">
        <p14:creationId xmlns:p14="http://schemas.microsoft.com/office/powerpoint/2010/main" val="8896868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F123E4-957D-C347-3315-5D5AB815871B}"/>
              </a:ext>
            </a:extLst>
          </p:cNvPr>
          <p:cNvSpPr>
            <a:spLocks noGrp="1"/>
          </p:cNvSpPr>
          <p:nvPr>
            <p:ph type="dt" sz="half" idx="10"/>
          </p:nvPr>
        </p:nvSpPr>
        <p:spPr/>
        <p:txBody>
          <a:bodyPr/>
          <a:lstStyle/>
          <a:p>
            <a:fld id="{D297E996-AE86-460C-8445-D35B2C8FE9C9}" type="datetime1">
              <a:rPr lang="en-US" smtClean="0"/>
              <a:t>5/23/2024</a:t>
            </a:fld>
            <a:endParaRPr lang="en-US"/>
          </a:p>
        </p:txBody>
      </p:sp>
      <p:sp>
        <p:nvSpPr>
          <p:cNvPr id="3" name="Slide Number Placeholder 2">
            <a:extLst>
              <a:ext uri="{FF2B5EF4-FFF2-40B4-BE49-F238E27FC236}">
                <a16:creationId xmlns:a16="http://schemas.microsoft.com/office/drawing/2014/main" id="{6152F394-16BB-CB42-C7FC-FB81F874CCFD}"/>
              </a:ext>
            </a:extLst>
          </p:cNvPr>
          <p:cNvSpPr>
            <a:spLocks noGrp="1"/>
          </p:cNvSpPr>
          <p:nvPr>
            <p:ph type="sldNum" sz="quarter" idx="12"/>
          </p:nvPr>
        </p:nvSpPr>
        <p:spPr/>
        <p:txBody>
          <a:bodyPr/>
          <a:lstStyle/>
          <a:p>
            <a:fld id="{9818C6BE-086A-4962-A7B4-3B2D4F9D3E12}" type="slidenum">
              <a:rPr lang="en-US" smtClean="0"/>
              <a:t>18</a:t>
            </a:fld>
            <a:endParaRPr lang="en-US"/>
          </a:p>
        </p:txBody>
      </p:sp>
      <p:pic>
        <p:nvPicPr>
          <p:cNvPr id="6" name="Picture 5">
            <a:extLst>
              <a:ext uri="{FF2B5EF4-FFF2-40B4-BE49-F238E27FC236}">
                <a16:creationId xmlns:a16="http://schemas.microsoft.com/office/drawing/2014/main" id="{8A82BB3F-CA9A-AD7E-1FA3-C47E4BB864A5}"/>
              </a:ext>
            </a:extLst>
          </p:cNvPr>
          <p:cNvPicPr>
            <a:picLocks noChangeAspect="1"/>
          </p:cNvPicPr>
          <p:nvPr/>
        </p:nvPicPr>
        <p:blipFill>
          <a:blip r:embed="rId2"/>
          <a:stretch>
            <a:fillRect/>
          </a:stretch>
        </p:blipFill>
        <p:spPr>
          <a:xfrm>
            <a:off x="0" y="28117"/>
            <a:ext cx="12180904" cy="6858000"/>
          </a:xfrm>
          <a:prstGeom prst="rect">
            <a:avLst/>
          </a:prstGeom>
        </p:spPr>
      </p:pic>
      <p:pic>
        <p:nvPicPr>
          <p:cNvPr id="4" name="Picture 3">
            <a:extLst>
              <a:ext uri="{FF2B5EF4-FFF2-40B4-BE49-F238E27FC236}">
                <a16:creationId xmlns:a16="http://schemas.microsoft.com/office/drawing/2014/main" id="{7E863306-AEB2-021F-1AAD-ACD95E524F38}"/>
              </a:ext>
            </a:extLst>
          </p:cNvPr>
          <p:cNvPicPr>
            <a:picLocks noChangeAspect="1"/>
          </p:cNvPicPr>
          <p:nvPr/>
        </p:nvPicPr>
        <p:blipFill>
          <a:blip r:embed="rId3"/>
          <a:stretch>
            <a:fillRect/>
          </a:stretch>
        </p:blipFill>
        <p:spPr>
          <a:xfrm>
            <a:off x="11096" y="0"/>
            <a:ext cx="885375" cy="1398154"/>
          </a:xfrm>
          <a:prstGeom prst="rect">
            <a:avLst/>
          </a:prstGeom>
        </p:spPr>
      </p:pic>
      <p:pic>
        <p:nvPicPr>
          <p:cNvPr id="8" name="Picture 7">
            <a:extLst>
              <a:ext uri="{FF2B5EF4-FFF2-40B4-BE49-F238E27FC236}">
                <a16:creationId xmlns:a16="http://schemas.microsoft.com/office/drawing/2014/main" id="{0D454DCC-50F8-0C9F-FE1B-0E902D9AF0D7}"/>
              </a:ext>
            </a:extLst>
          </p:cNvPr>
          <p:cNvPicPr>
            <a:picLocks noChangeAspect="1"/>
          </p:cNvPicPr>
          <p:nvPr/>
        </p:nvPicPr>
        <p:blipFill rotWithShape="1">
          <a:blip r:embed="rId4"/>
          <a:srcRect l="24353" t="2620" r="24117" b="2837"/>
          <a:stretch/>
        </p:blipFill>
        <p:spPr>
          <a:xfrm>
            <a:off x="5836025" y="4050326"/>
            <a:ext cx="1356734" cy="1400218"/>
          </a:xfrm>
          <a:prstGeom prst="rect">
            <a:avLst/>
          </a:prstGeom>
        </p:spPr>
      </p:pic>
      <p:pic>
        <p:nvPicPr>
          <p:cNvPr id="10" name="Picture 9">
            <a:extLst>
              <a:ext uri="{FF2B5EF4-FFF2-40B4-BE49-F238E27FC236}">
                <a16:creationId xmlns:a16="http://schemas.microsoft.com/office/drawing/2014/main" id="{972F3E15-A1FB-04A5-A9DA-E851FC0B7680}"/>
              </a:ext>
            </a:extLst>
          </p:cNvPr>
          <p:cNvPicPr>
            <a:picLocks noChangeAspect="1"/>
          </p:cNvPicPr>
          <p:nvPr/>
        </p:nvPicPr>
        <p:blipFill>
          <a:blip r:embed="rId5">
            <a:clrChange>
              <a:clrFrom>
                <a:srgbClr val="000000">
                  <a:alpha val="0"/>
                </a:srgbClr>
              </a:clrFrom>
              <a:clrTo>
                <a:srgbClr val="000000">
                  <a:alpha val="0"/>
                </a:srgbClr>
              </a:clrTo>
            </a:clrChange>
          </a:blip>
          <a:stretch>
            <a:fillRect/>
          </a:stretch>
        </p:blipFill>
        <p:spPr>
          <a:xfrm>
            <a:off x="10340787" y="5136793"/>
            <a:ext cx="1766047" cy="1766047"/>
          </a:xfrm>
          <a:prstGeom prst="rect">
            <a:avLst/>
          </a:prstGeom>
        </p:spPr>
      </p:pic>
    </p:spTree>
    <p:extLst>
      <p:ext uri="{BB962C8B-B14F-4D97-AF65-F5344CB8AC3E}">
        <p14:creationId xmlns:p14="http://schemas.microsoft.com/office/powerpoint/2010/main" val="36442599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B6C2C-1F49-B10B-A413-D88226F192B0}"/>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GROUP MEMBERS PHOTO FRAME</a:t>
            </a:r>
          </a:p>
        </p:txBody>
      </p:sp>
      <p:sp>
        <p:nvSpPr>
          <p:cNvPr id="4" name="Date Placeholder 3">
            <a:extLst>
              <a:ext uri="{FF2B5EF4-FFF2-40B4-BE49-F238E27FC236}">
                <a16:creationId xmlns:a16="http://schemas.microsoft.com/office/drawing/2014/main" id="{375CCF02-5632-3010-8444-256636A9D8B7}"/>
              </a:ext>
            </a:extLst>
          </p:cNvPr>
          <p:cNvSpPr>
            <a:spLocks noGrp="1"/>
          </p:cNvSpPr>
          <p:nvPr>
            <p:ph type="dt" sz="half" idx="10"/>
          </p:nvPr>
        </p:nvSpPr>
        <p:spPr/>
        <p:txBody>
          <a:bodyPr/>
          <a:lstStyle/>
          <a:p>
            <a:fld id="{40DE8711-27DD-4D10-AFEE-488ECDD7ACB5}" type="datetime1">
              <a:rPr lang="en-US" smtClean="0"/>
              <a:t>5/23/2024</a:t>
            </a:fld>
            <a:endParaRPr lang="en-US"/>
          </a:p>
        </p:txBody>
      </p:sp>
      <p:sp>
        <p:nvSpPr>
          <p:cNvPr id="5" name="Slide Number Placeholder 4">
            <a:extLst>
              <a:ext uri="{FF2B5EF4-FFF2-40B4-BE49-F238E27FC236}">
                <a16:creationId xmlns:a16="http://schemas.microsoft.com/office/drawing/2014/main" id="{E859C754-4CEF-2C3F-4919-FF07B90BAA83}"/>
              </a:ext>
            </a:extLst>
          </p:cNvPr>
          <p:cNvSpPr>
            <a:spLocks noGrp="1"/>
          </p:cNvSpPr>
          <p:nvPr>
            <p:ph type="sldNum" sz="quarter" idx="12"/>
          </p:nvPr>
        </p:nvSpPr>
        <p:spPr/>
        <p:txBody>
          <a:bodyPr/>
          <a:lstStyle/>
          <a:p>
            <a:fld id="{9818C6BE-086A-4962-A7B4-3B2D4F9D3E12}" type="slidenum">
              <a:rPr lang="en-US" smtClean="0"/>
              <a:t>2</a:t>
            </a:fld>
            <a:endParaRPr lang="en-US"/>
          </a:p>
        </p:txBody>
      </p:sp>
      <p:pic>
        <p:nvPicPr>
          <p:cNvPr id="6" name="Picture 5">
            <a:extLst>
              <a:ext uri="{FF2B5EF4-FFF2-40B4-BE49-F238E27FC236}">
                <a16:creationId xmlns:a16="http://schemas.microsoft.com/office/drawing/2014/main" id="{3E93939F-B111-DC96-A2F9-B773432EAECF}"/>
              </a:ext>
            </a:extLst>
          </p:cNvPr>
          <p:cNvPicPr>
            <a:picLocks noChangeAspect="1"/>
          </p:cNvPicPr>
          <p:nvPr/>
        </p:nvPicPr>
        <p:blipFill>
          <a:blip r:embed="rId2"/>
          <a:stretch>
            <a:fillRect/>
          </a:stretch>
        </p:blipFill>
        <p:spPr>
          <a:xfrm>
            <a:off x="11096" y="0"/>
            <a:ext cx="885375" cy="1398154"/>
          </a:xfrm>
          <a:prstGeom prst="rect">
            <a:avLst/>
          </a:prstGeom>
        </p:spPr>
      </p:pic>
    </p:spTree>
    <p:extLst>
      <p:ext uri="{BB962C8B-B14F-4D97-AF65-F5344CB8AC3E}">
        <p14:creationId xmlns:p14="http://schemas.microsoft.com/office/powerpoint/2010/main" val="34615808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49D7C-16C2-F011-7784-339846AC005D}"/>
              </a:ext>
            </a:extLst>
          </p:cNvPr>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		  TABLE OF CONTENTS</a:t>
            </a:r>
          </a:p>
        </p:txBody>
      </p:sp>
      <p:sp>
        <p:nvSpPr>
          <p:cNvPr id="3" name="Content Placeholder 2">
            <a:extLst>
              <a:ext uri="{FF2B5EF4-FFF2-40B4-BE49-F238E27FC236}">
                <a16:creationId xmlns:a16="http://schemas.microsoft.com/office/drawing/2014/main" id="{AB7D5E48-953C-D51F-C42B-BE90E04DB5BF}"/>
              </a:ext>
            </a:extLst>
          </p:cNvPr>
          <p:cNvSpPr>
            <a:spLocks noGrp="1"/>
          </p:cNvSpPr>
          <p:nvPr>
            <p:ph idx="1"/>
          </p:nvPr>
        </p:nvSpPr>
        <p:spPr>
          <a:xfrm>
            <a:off x="876692" y="1588168"/>
            <a:ext cx="11307793" cy="4876589"/>
          </a:xfrm>
        </p:spPr>
        <p:txBody>
          <a:bodyPr/>
          <a:lstStyle/>
          <a:p>
            <a:pPr marL="514350" indent="-514350">
              <a:buAutoNum type="arabicPeriod"/>
            </a:pPr>
            <a:r>
              <a:rPr lang="en-US" dirty="0">
                <a:latin typeface="Times New Roman" panose="02020603050405020304" pitchFamily="18" charset="0"/>
                <a:cs typeface="Times New Roman" panose="02020603050405020304" pitchFamily="18" charset="0"/>
              </a:rPr>
              <a:t>Introduction</a:t>
            </a:r>
          </a:p>
          <a:p>
            <a:pPr marL="514350" indent="-514350">
              <a:buAutoNum type="arabicPeriod"/>
            </a:pPr>
            <a:r>
              <a:rPr lang="en-US" dirty="0">
                <a:latin typeface="Times New Roman" panose="02020603050405020304" pitchFamily="18" charset="0"/>
                <a:cs typeface="Times New Roman" panose="02020603050405020304" pitchFamily="18" charset="0"/>
              </a:rPr>
              <a:t>Project Objective’s</a:t>
            </a:r>
          </a:p>
          <a:p>
            <a:pPr marL="514350" indent="-514350">
              <a:buAutoNum type="arabicPeriod"/>
            </a:pPr>
            <a:r>
              <a:rPr lang="en-US" dirty="0">
                <a:latin typeface="Times New Roman" panose="02020603050405020304" pitchFamily="18" charset="0"/>
                <a:cs typeface="Times New Roman" panose="02020603050405020304" pitchFamily="18" charset="0"/>
              </a:rPr>
              <a:t>Timeline</a:t>
            </a:r>
          </a:p>
          <a:p>
            <a:pPr marL="514350" indent="-514350">
              <a:buAutoNum type="arabicPeriod"/>
            </a:pPr>
            <a:r>
              <a:rPr lang="en-US" dirty="0">
                <a:latin typeface="Times New Roman" panose="02020603050405020304" pitchFamily="18" charset="0"/>
                <a:cs typeface="Times New Roman" panose="02020603050405020304" pitchFamily="18" charset="0"/>
              </a:rPr>
              <a:t>Literature Survey</a:t>
            </a:r>
          </a:p>
          <a:p>
            <a:pPr marL="514350" indent="-514350">
              <a:buAutoNum type="arabicPeriod"/>
            </a:pPr>
            <a:r>
              <a:rPr lang="en-US" dirty="0">
                <a:latin typeface="Times New Roman" panose="02020603050405020304" pitchFamily="18" charset="0"/>
                <a:cs typeface="Times New Roman" panose="02020603050405020304" pitchFamily="18" charset="0"/>
              </a:rPr>
              <a:t>Requirements</a:t>
            </a:r>
          </a:p>
          <a:p>
            <a:pPr marL="514350" indent="-514350">
              <a:buAutoNum type="arabicPeriod"/>
            </a:pPr>
            <a:r>
              <a:rPr lang="en-US" dirty="0">
                <a:latin typeface="Times New Roman" panose="02020603050405020304" pitchFamily="18" charset="0"/>
                <a:cs typeface="Times New Roman" panose="02020603050405020304" pitchFamily="18" charset="0"/>
              </a:rPr>
              <a:t>Block Diagram</a:t>
            </a:r>
          </a:p>
          <a:p>
            <a:pPr marL="514350" indent="-514350">
              <a:buAutoNum type="arabicPeriod"/>
            </a:pPr>
            <a:r>
              <a:rPr lang="en-US" dirty="0">
                <a:latin typeface="Times New Roman" panose="02020603050405020304" pitchFamily="18" charset="0"/>
                <a:cs typeface="Times New Roman" panose="02020603050405020304" pitchFamily="18" charset="0"/>
              </a:rPr>
              <a:t>Flow Chart</a:t>
            </a:r>
          </a:p>
          <a:p>
            <a:pPr marL="514350" indent="-514350">
              <a:buAutoNum type="arabicPeriod"/>
            </a:pPr>
            <a:r>
              <a:rPr lang="en-US" dirty="0">
                <a:latin typeface="Times New Roman" panose="02020603050405020304" pitchFamily="18" charset="0"/>
                <a:cs typeface="Times New Roman" panose="02020603050405020304" pitchFamily="18" charset="0"/>
              </a:rPr>
              <a:t>Next Review</a:t>
            </a:r>
          </a:p>
        </p:txBody>
      </p:sp>
      <p:sp>
        <p:nvSpPr>
          <p:cNvPr id="4" name="Slide Number Placeholder 3">
            <a:extLst>
              <a:ext uri="{FF2B5EF4-FFF2-40B4-BE49-F238E27FC236}">
                <a16:creationId xmlns:a16="http://schemas.microsoft.com/office/drawing/2014/main" id="{EADE88FD-9938-978F-8AA8-B2507A6BD22A}"/>
              </a:ext>
            </a:extLst>
          </p:cNvPr>
          <p:cNvSpPr>
            <a:spLocks noGrp="1"/>
          </p:cNvSpPr>
          <p:nvPr>
            <p:ph type="sldNum" sz="quarter" idx="12"/>
          </p:nvPr>
        </p:nvSpPr>
        <p:spPr/>
        <p:txBody>
          <a:bodyPr/>
          <a:lstStyle/>
          <a:p>
            <a:fld id="{9818C6BE-086A-4962-A7B4-3B2D4F9D3E12}" type="slidenum">
              <a:rPr lang="en-US" b="1" smtClean="0">
                <a:solidFill>
                  <a:schemeClr val="tx1"/>
                </a:solidFill>
              </a:rPr>
              <a:t>3</a:t>
            </a:fld>
            <a:endParaRPr lang="en-US" b="1" dirty="0">
              <a:solidFill>
                <a:schemeClr val="tx1"/>
              </a:solidFill>
            </a:endParaRPr>
          </a:p>
        </p:txBody>
      </p:sp>
      <p:sp>
        <p:nvSpPr>
          <p:cNvPr id="5" name="Date Placeholder 4">
            <a:extLst>
              <a:ext uri="{FF2B5EF4-FFF2-40B4-BE49-F238E27FC236}">
                <a16:creationId xmlns:a16="http://schemas.microsoft.com/office/drawing/2014/main" id="{209ABBB6-B501-2B47-B7DF-62221F926467}"/>
              </a:ext>
            </a:extLst>
          </p:cNvPr>
          <p:cNvSpPr>
            <a:spLocks noGrp="1"/>
          </p:cNvSpPr>
          <p:nvPr>
            <p:ph type="dt" sz="half" idx="10"/>
          </p:nvPr>
        </p:nvSpPr>
        <p:spPr/>
        <p:txBody>
          <a:bodyPr/>
          <a:lstStyle/>
          <a:p>
            <a:fld id="{40B447A6-01F0-498D-ADB8-0AE3AE6B0153}" type="datetime1">
              <a:rPr lang="en-US" b="1" smtClean="0">
                <a:solidFill>
                  <a:schemeClr val="tx1"/>
                </a:solidFill>
              </a:rPr>
              <a:t>5/23/2024</a:t>
            </a:fld>
            <a:endParaRPr lang="en-US" b="1" dirty="0">
              <a:solidFill>
                <a:schemeClr val="tx1"/>
              </a:solidFill>
            </a:endParaRPr>
          </a:p>
        </p:txBody>
      </p:sp>
      <p:pic>
        <p:nvPicPr>
          <p:cNvPr id="6" name="Picture 5">
            <a:extLst>
              <a:ext uri="{FF2B5EF4-FFF2-40B4-BE49-F238E27FC236}">
                <a16:creationId xmlns:a16="http://schemas.microsoft.com/office/drawing/2014/main" id="{7827380C-6355-8D6C-64CA-CC5987B69696}"/>
              </a:ext>
            </a:extLst>
          </p:cNvPr>
          <p:cNvPicPr>
            <a:picLocks noChangeAspect="1"/>
          </p:cNvPicPr>
          <p:nvPr/>
        </p:nvPicPr>
        <p:blipFill>
          <a:blip r:embed="rId2">
            <a:clrChange>
              <a:clrFrom>
                <a:srgbClr val="EEEFEF"/>
              </a:clrFrom>
              <a:clrTo>
                <a:srgbClr val="EEEFEF">
                  <a:alpha val="0"/>
                </a:srgbClr>
              </a:clrTo>
            </a:clrChange>
          </a:blip>
          <a:stretch>
            <a:fillRect/>
          </a:stretch>
        </p:blipFill>
        <p:spPr>
          <a:xfrm>
            <a:off x="9118225" y="2390214"/>
            <a:ext cx="2441762" cy="2441762"/>
          </a:xfrm>
          <a:prstGeom prst="rect">
            <a:avLst/>
          </a:prstGeom>
        </p:spPr>
      </p:pic>
    </p:spTree>
    <p:extLst>
      <p:ext uri="{BB962C8B-B14F-4D97-AF65-F5344CB8AC3E}">
        <p14:creationId xmlns:p14="http://schemas.microsoft.com/office/powerpoint/2010/main" val="7082537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B05B7-AD25-F95D-B9FB-710A6A316470}"/>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A467BF0-AD1E-4B6B-B871-26496A71D249}"/>
              </a:ext>
            </a:extLst>
          </p:cNvPr>
          <p:cNvSpPr>
            <a:spLocks noGrp="1"/>
          </p:cNvSpPr>
          <p:nvPr>
            <p:ph idx="1"/>
          </p:nvPr>
        </p:nvSpPr>
        <p:spPr>
          <a:xfrm>
            <a:off x="743061" y="2106340"/>
            <a:ext cx="11122090" cy="4518396"/>
          </a:xfrm>
        </p:spPr>
        <p:txBody>
          <a:bodyPr>
            <a:normAutofit/>
          </a:bodyPr>
          <a:lstStyle/>
          <a:p>
            <a:pPr marL="0" indent="0" algn="just">
              <a:lnSpc>
                <a:spcPct val="100000"/>
              </a:lnSpc>
              <a:buNone/>
            </a:pPr>
            <a:r>
              <a:rPr lang="en-US" sz="3200" b="0" i="0" dirty="0">
                <a:solidFill>
                  <a:srgbClr val="0D0D0D"/>
                </a:solidFill>
                <a:effectLst/>
                <a:highlight>
                  <a:srgbClr val="FFFFFF"/>
                </a:highlight>
                <a:latin typeface="Times New Roman" panose="02020603050405020304" pitchFamily="18" charset="0"/>
                <a:cs typeface="Times New Roman" panose="02020603050405020304" pitchFamily="18" charset="0"/>
              </a:rPr>
              <a:t>The mentoring management system aims to streamline the process of matching mentors with students and facilitating effective communication and tracking of progress within mentorship programs. This system will leverage technology to enhance the mentorship experience and optimize resource utilization.</a:t>
            </a:r>
            <a:endParaRPr lang="en-IN" sz="40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AC4F7920-4EC9-80B3-F962-0E99AB599F0D}"/>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8EA9CE53-E2A8-AFE8-CC5F-70CAF0A4FA48}"/>
              </a:ext>
            </a:extLst>
          </p:cNvPr>
          <p:cNvSpPr>
            <a:spLocks noGrp="1"/>
          </p:cNvSpPr>
          <p:nvPr>
            <p:ph type="dt" sz="half" idx="10"/>
          </p:nvPr>
        </p:nvSpPr>
        <p:spPr/>
        <p:txBody>
          <a:bodyPr/>
          <a:lstStyle/>
          <a:p>
            <a:fld id="{07978EEE-DBF6-43DE-9769-A0CCF05B0307}"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23582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1CE0B-0340-D2EE-0CF8-3D84FBEBE6F0}"/>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PROJECT OBJECTIVES</a:t>
            </a:r>
          </a:p>
        </p:txBody>
      </p:sp>
      <p:sp>
        <p:nvSpPr>
          <p:cNvPr id="3" name="Content Placeholder 2">
            <a:extLst>
              <a:ext uri="{FF2B5EF4-FFF2-40B4-BE49-F238E27FC236}">
                <a16:creationId xmlns:a16="http://schemas.microsoft.com/office/drawing/2014/main" id="{D0718F5C-09E1-29A5-53EB-E69367DC6EB2}"/>
              </a:ext>
            </a:extLst>
          </p:cNvPr>
          <p:cNvSpPr>
            <a:spLocks noGrp="1"/>
          </p:cNvSpPr>
          <p:nvPr>
            <p:ph idx="1"/>
          </p:nvPr>
        </p:nvSpPr>
        <p:spPr>
          <a:xfrm>
            <a:off x="876692" y="1475875"/>
            <a:ext cx="11307793" cy="4988883"/>
          </a:xfrm>
        </p:spPr>
        <p:txBody>
          <a:bodyPr>
            <a:normAutofit/>
          </a:bodyPr>
          <a:lstStyle/>
          <a:p>
            <a:pPr marL="514350" indent="-514350" algn="jus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Develop a user-friendly platform for mentor-student matching.</a:t>
            </a:r>
          </a:p>
          <a:p>
            <a:pPr marL="514350" indent="-514350" algn="jus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features for communication, progress tracking, and feedback exchange.</a:t>
            </a:r>
          </a:p>
          <a:p>
            <a:pPr marL="514350" indent="-514350" algn="jus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Create a scalable system capable of handling multiple mentorship programs simultaneously.</a:t>
            </a:r>
          </a:p>
          <a:p>
            <a:pPr marL="514350" indent="-514350" algn="jus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Enhance mentorship program outcomes through analytics and reporting capabilities.</a:t>
            </a:r>
          </a:p>
        </p:txBody>
      </p:sp>
      <p:sp>
        <p:nvSpPr>
          <p:cNvPr id="4" name="Slide Number Placeholder 3">
            <a:extLst>
              <a:ext uri="{FF2B5EF4-FFF2-40B4-BE49-F238E27FC236}">
                <a16:creationId xmlns:a16="http://schemas.microsoft.com/office/drawing/2014/main" id="{7A071357-C384-F405-A382-8DEAF9C6B8DA}"/>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5</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142410B5-6E45-F5E8-A28D-48BA3E14B567}"/>
              </a:ext>
            </a:extLst>
          </p:cNvPr>
          <p:cNvSpPr>
            <a:spLocks noGrp="1"/>
          </p:cNvSpPr>
          <p:nvPr>
            <p:ph type="dt" sz="half" idx="10"/>
          </p:nvPr>
        </p:nvSpPr>
        <p:spPr/>
        <p:txBody>
          <a:bodyPr/>
          <a:lstStyle/>
          <a:p>
            <a:fld id="{80BE41B5-6F9E-4261-B700-C055394D4B07}"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91B5AD96-ABA5-49EE-F0C5-AD6582DB4915}"/>
              </a:ext>
            </a:extLst>
          </p:cNvPr>
          <p:cNvPicPr>
            <a:picLocks noChangeAspect="1"/>
          </p:cNvPicPr>
          <p:nvPr/>
        </p:nvPicPr>
        <p:blipFill>
          <a:blip r:embed="rId2"/>
          <a:stretch>
            <a:fillRect/>
          </a:stretch>
        </p:blipFill>
        <p:spPr>
          <a:xfrm>
            <a:off x="10856259" y="112755"/>
            <a:ext cx="1212808" cy="1212808"/>
          </a:xfrm>
          <a:prstGeom prst="rect">
            <a:avLst/>
          </a:prstGeom>
        </p:spPr>
      </p:pic>
      <p:pic>
        <p:nvPicPr>
          <p:cNvPr id="7" name="Picture 6">
            <a:extLst>
              <a:ext uri="{FF2B5EF4-FFF2-40B4-BE49-F238E27FC236}">
                <a16:creationId xmlns:a16="http://schemas.microsoft.com/office/drawing/2014/main" id="{C129AEAB-BCB6-DAA6-25FF-469FB2362A69}"/>
              </a:ext>
            </a:extLst>
          </p:cNvPr>
          <p:cNvPicPr>
            <a:picLocks noChangeAspect="1"/>
          </p:cNvPicPr>
          <p:nvPr/>
        </p:nvPicPr>
        <p:blipFill>
          <a:blip r:embed="rId3"/>
          <a:stretch>
            <a:fillRect/>
          </a:stretch>
        </p:blipFill>
        <p:spPr>
          <a:xfrm>
            <a:off x="9441286" y="4869495"/>
            <a:ext cx="1745575" cy="1745575"/>
          </a:xfrm>
          <a:prstGeom prst="rect">
            <a:avLst/>
          </a:prstGeom>
        </p:spPr>
      </p:pic>
    </p:spTree>
    <p:extLst>
      <p:ext uri="{BB962C8B-B14F-4D97-AF65-F5344CB8AC3E}">
        <p14:creationId xmlns:p14="http://schemas.microsoft.com/office/powerpoint/2010/main" val="1176992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B1066-58B1-2598-E0D0-CF1568AD53F1}"/>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TIMELINE</a:t>
            </a:r>
            <a:endParaRPr lang="en-US" dirty="0"/>
          </a:p>
        </p:txBody>
      </p:sp>
      <p:sp>
        <p:nvSpPr>
          <p:cNvPr id="3" name="Date Placeholder 2">
            <a:extLst>
              <a:ext uri="{FF2B5EF4-FFF2-40B4-BE49-F238E27FC236}">
                <a16:creationId xmlns:a16="http://schemas.microsoft.com/office/drawing/2014/main" id="{46F0A1BE-C675-0FDD-05CB-3C69B2D4D444}"/>
              </a:ext>
            </a:extLst>
          </p:cNvPr>
          <p:cNvSpPr>
            <a:spLocks noGrp="1"/>
          </p:cNvSpPr>
          <p:nvPr>
            <p:ph type="dt" sz="half" idx="10"/>
          </p:nvPr>
        </p:nvSpPr>
        <p:spPr/>
        <p:txBody>
          <a:bodyPr/>
          <a:lstStyle/>
          <a:p>
            <a:fld id="{45F6DCCC-32E3-4C06-9DC7-9C9D73C34396}"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311B950-2F42-1260-6F0C-70523B8F25B2}"/>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6</a:t>
            </a:fld>
            <a:endParaRPr lang="en-US" b="1" dirty="0">
              <a:solidFill>
                <a:schemeClr val="tx1"/>
              </a:solidFill>
              <a:latin typeface="Times New Roman" panose="02020603050405020304" pitchFamily="18" charset="0"/>
              <a:cs typeface="Times New Roman" panose="02020603050405020304" pitchFamily="18" charset="0"/>
            </a:endParaRPr>
          </a:p>
        </p:txBody>
      </p:sp>
      <p:graphicFrame>
        <p:nvGraphicFramePr>
          <p:cNvPr id="5" name="Table 4">
            <a:extLst>
              <a:ext uri="{FF2B5EF4-FFF2-40B4-BE49-F238E27FC236}">
                <a16:creationId xmlns:a16="http://schemas.microsoft.com/office/drawing/2014/main" id="{7940EBAF-A5E1-6B85-1391-3B23F03F2DBB}"/>
              </a:ext>
            </a:extLst>
          </p:cNvPr>
          <p:cNvGraphicFramePr>
            <a:graphicFrameLocks noGrp="1"/>
          </p:cNvGraphicFramePr>
          <p:nvPr>
            <p:extLst>
              <p:ext uri="{D42A27DB-BD31-4B8C-83A1-F6EECF244321}">
                <p14:modId xmlns:p14="http://schemas.microsoft.com/office/powerpoint/2010/main" val="1615958945"/>
              </p:ext>
            </p:extLst>
          </p:nvPr>
        </p:nvGraphicFramePr>
        <p:xfrm>
          <a:off x="2169459" y="1625230"/>
          <a:ext cx="8016295" cy="3977012"/>
        </p:xfrm>
        <a:graphic>
          <a:graphicData uri="http://schemas.openxmlformats.org/drawingml/2006/table">
            <a:tbl>
              <a:tblPr firstRow="1" bandRow="1">
                <a:tableStyleId>{1FECB4D8-DB02-4DC6-A0A2-4F2EBAE1DC90}</a:tableStyleId>
              </a:tblPr>
              <a:tblGrid>
                <a:gridCol w="987966">
                  <a:extLst>
                    <a:ext uri="{9D8B030D-6E8A-4147-A177-3AD203B41FA5}">
                      <a16:colId xmlns:a16="http://schemas.microsoft.com/office/drawing/2014/main" val="2336917717"/>
                    </a:ext>
                  </a:extLst>
                </a:gridCol>
                <a:gridCol w="3639670">
                  <a:extLst>
                    <a:ext uri="{9D8B030D-6E8A-4147-A177-3AD203B41FA5}">
                      <a16:colId xmlns:a16="http://schemas.microsoft.com/office/drawing/2014/main" val="1434540373"/>
                    </a:ext>
                  </a:extLst>
                </a:gridCol>
                <a:gridCol w="3388659">
                  <a:extLst>
                    <a:ext uri="{9D8B030D-6E8A-4147-A177-3AD203B41FA5}">
                      <a16:colId xmlns:a16="http://schemas.microsoft.com/office/drawing/2014/main" val="1162298165"/>
                    </a:ext>
                  </a:extLst>
                </a:gridCol>
              </a:tblGrid>
              <a:tr h="819105">
                <a:tc>
                  <a:txBody>
                    <a:bodyPr/>
                    <a:lstStyle/>
                    <a:p>
                      <a:pPr algn="ctr"/>
                      <a:r>
                        <a:rPr lang="en-US" sz="2000" dirty="0"/>
                        <a:t>Sl.NO</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t>PROCEDURE</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solidFill>
                            <a:schemeClr val="bg1"/>
                          </a:solidFill>
                        </a:rPr>
                        <a:t>TIMELINE</a:t>
                      </a:r>
                      <a:endParaRPr lang="en-US" sz="2000" dirty="0">
                        <a:solidFill>
                          <a:schemeClr val="bg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27368661"/>
                  </a:ext>
                </a:extLst>
              </a:tr>
              <a:tr h="601464">
                <a:tc>
                  <a:txBody>
                    <a:bodyPr/>
                    <a:lstStyle/>
                    <a:p>
                      <a:pPr algn="ctr"/>
                      <a:r>
                        <a:rPr lang="en-US" sz="2000" dirty="0"/>
                        <a:t>1</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IN" sz="1800" b="0" i="0" kern="1200" dirty="0">
                          <a:solidFill>
                            <a:schemeClr val="dk1"/>
                          </a:solidFill>
                          <a:effectLst/>
                          <a:latin typeface="+mn-lt"/>
                          <a:ea typeface="+mn-ea"/>
                          <a:cs typeface="+mn-cs"/>
                        </a:rPr>
                        <a:t>Requirements gathering and analysis</a:t>
                      </a:r>
                      <a:endParaRPr lang="en-US" sz="2000" dirty="0">
                        <a:latin typeface="Times New Roman" panose="02020603050405020304" pitchFamily="18" charset="0"/>
                        <a:cs typeface="Times New Roman" panose="02020603050405020304" pitchFamily="18" charset="0"/>
                      </a:endParaRPr>
                    </a:p>
                  </a:txBody>
                  <a:tcPr/>
                </a:tc>
                <a:tc>
                  <a:txBody>
                    <a:bodyPr/>
                    <a:lstStyle/>
                    <a:p>
                      <a:pPr algn="r"/>
                      <a:r>
                        <a:rPr lang="en-US" sz="2000" dirty="0"/>
                        <a:t>15 Days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583959479"/>
                  </a:ext>
                </a:extLst>
              </a:tr>
              <a:tr h="601464">
                <a:tc>
                  <a:txBody>
                    <a:bodyPr/>
                    <a:lstStyle/>
                    <a:p>
                      <a:pPr algn="ctr"/>
                      <a:r>
                        <a:rPr lang="en-US" sz="2000" dirty="0"/>
                        <a:t>2</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1800" b="0" i="0" kern="1200" dirty="0">
                          <a:solidFill>
                            <a:schemeClr val="dk1"/>
                          </a:solidFill>
                          <a:effectLst/>
                          <a:latin typeface="+mn-lt"/>
                          <a:ea typeface="+mn-ea"/>
                          <a:cs typeface="+mn-cs"/>
                        </a:rPr>
                        <a:t>System design and architecture development</a:t>
                      </a:r>
                      <a:endParaRPr lang="en-US" sz="2000" dirty="0">
                        <a:latin typeface="Times New Roman" panose="02020603050405020304" pitchFamily="18" charset="0"/>
                        <a:cs typeface="Times New Roman" panose="02020603050405020304" pitchFamily="18" charset="0"/>
                      </a:endParaRPr>
                    </a:p>
                  </a:txBody>
                  <a:tcPr/>
                </a:tc>
                <a:tc>
                  <a:txBody>
                    <a:bodyPr/>
                    <a:lstStyle/>
                    <a:p>
                      <a:pPr algn="r"/>
                      <a:r>
                        <a:rPr lang="en-US" sz="2000" dirty="0"/>
                        <a:t>30 Days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869734964"/>
                  </a:ext>
                </a:extLst>
              </a:tr>
              <a:tr h="601464">
                <a:tc>
                  <a:txBody>
                    <a:bodyPr/>
                    <a:lstStyle/>
                    <a:p>
                      <a:pPr algn="ctr"/>
                      <a:r>
                        <a:rPr lang="en-US" sz="2000" dirty="0"/>
                        <a:t>3</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IN" sz="1800" b="0" i="0" kern="1200" dirty="0">
                          <a:solidFill>
                            <a:schemeClr val="dk1"/>
                          </a:solidFill>
                          <a:effectLst/>
                          <a:latin typeface="+mn-lt"/>
                          <a:ea typeface="+mn-ea"/>
                          <a:cs typeface="+mn-cs"/>
                        </a:rPr>
                        <a:t>Implementation and testing</a:t>
                      </a:r>
                      <a:endParaRPr lang="en-US" sz="2000" dirty="0">
                        <a:latin typeface="Times New Roman" panose="02020603050405020304" pitchFamily="18" charset="0"/>
                        <a:cs typeface="Times New Roman" panose="02020603050405020304" pitchFamily="18" charset="0"/>
                      </a:endParaRPr>
                    </a:p>
                  </a:txBody>
                  <a:tcPr/>
                </a:tc>
                <a:tc>
                  <a:txBody>
                    <a:bodyPr/>
                    <a:lstStyle/>
                    <a:p>
                      <a:pPr algn="r"/>
                      <a:r>
                        <a:rPr lang="en-US" sz="2000" dirty="0"/>
                        <a:t>30 Days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61565698"/>
                  </a:ext>
                </a:extLst>
              </a:tr>
              <a:tr h="593628">
                <a:tc>
                  <a:txBody>
                    <a:bodyPr/>
                    <a:lstStyle/>
                    <a:p>
                      <a:pPr algn="ctr"/>
                      <a:r>
                        <a:rPr lang="en-US" sz="2000" dirty="0"/>
                        <a:t>4</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t>Deployment and Implementation</a:t>
                      </a:r>
                      <a:endParaRPr lang="en-US" sz="1800" dirty="0">
                        <a:latin typeface="Times New Roman" panose="02020603050405020304" pitchFamily="18" charset="0"/>
                        <a:cs typeface="Times New Roman" panose="02020603050405020304" pitchFamily="18" charset="0"/>
                      </a:endParaRPr>
                    </a:p>
                  </a:txBody>
                  <a:tcPr/>
                </a:tc>
                <a:tc>
                  <a:txBody>
                    <a:bodyPr/>
                    <a:lstStyle/>
                    <a:p>
                      <a:pPr algn="r"/>
                      <a:r>
                        <a:rPr lang="en-US" sz="2000" dirty="0"/>
                        <a:t>10 Days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525858687"/>
                  </a:ext>
                </a:extLst>
              </a:tr>
              <a:tr h="721271">
                <a:tc>
                  <a:txBody>
                    <a:bodyPr/>
                    <a:lstStyle/>
                    <a:p>
                      <a:pPr algn="ctr"/>
                      <a:r>
                        <a:rPr lang="en-US" sz="2000" dirty="0"/>
                        <a:t>5</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IN" sz="1800" b="0" i="0" kern="1200" dirty="0">
                          <a:solidFill>
                            <a:schemeClr val="dk1"/>
                          </a:solidFill>
                          <a:effectLst/>
                          <a:latin typeface="+mn-lt"/>
                          <a:ea typeface="+mn-ea"/>
                          <a:cs typeface="+mn-cs"/>
                        </a:rPr>
                        <a:t>Maintenance and optimization</a:t>
                      </a:r>
                      <a:endParaRPr lang="en-US" sz="2000" dirty="0">
                        <a:latin typeface="Times New Roman" panose="02020603050405020304" pitchFamily="18" charset="0"/>
                        <a:cs typeface="Times New Roman" panose="02020603050405020304" pitchFamily="18" charset="0"/>
                      </a:endParaRPr>
                    </a:p>
                  </a:txBody>
                  <a:tcPr/>
                </a:tc>
                <a:tc>
                  <a:txBody>
                    <a:bodyPr/>
                    <a:lstStyle/>
                    <a:p>
                      <a:pPr algn="r"/>
                      <a:r>
                        <a:rPr lang="en-US" sz="2000" dirty="0"/>
                        <a:t>10 Days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257620200"/>
                  </a:ext>
                </a:extLst>
              </a:tr>
            </a:tbl>
          </a:graphicData>
        </a:graphic>
      </p:graphicFrame>
      <p:pic>
        <p:nvPicPr>
          <p:cNvPr id="6" name="Picture 5">
            <a:extLst>
              <a:ext uri="{FF2B5EF4-FFF2-40B4-BE49-F238E27FC236}">
                <a16:creationId xmlns:a16="http://schemas.microsoft.com/office/drawing/2014/main" id="{32DF7674-9E1C-E62B-4B0B-42E63AD55713}"/>
              </a:ext>
            </a:extLst>
          </p:cNvPr>
          <p:cNvPicPr>
            <a:picLocks noChangeAspect="1"/>
          </p:cNvPicPr>
          <p:nvPr/>
        </p:nvPicPr>
        <p:blipFill>
          <a:blip r:embed="rId2"/>
          <a:stretch>
            <a:fillRect/>
          </a:stretch>
        </p:blipFill>
        <p:spPr>
          <a:xfrm rot="18730813">
            <a:off x="-340297" y="4267272"/>
            <a:ext cx="2829104" cy="1627232"/>
          </a:xfrm>
          <a:prstGeom prst="rect">
            <a:avLst/>
          </a:prstGeom>
        </p:spPr>
      </p:pic>
      <p:grpSp>
        <p:nvGrpSpPr>
          <p:cNvPr id="9" name="Group 8">
            <a:extLst>
              <a:ext uri="{FF2B5EF4-FFF2-40B4-BE49-F238E27FC236}">
                <a16:creationId xmlns:a16="http://schemas.microsoft.com/office/drawing/2014/main" id="{521BF2F1-FF30-8C56-D75E-56F19BDDE98F}"/>
              </a:ext>
            </a:extLst>
          </p:cNvPr>
          <p:cNvGrpSpPr/>
          <p:nvPr/>
        </p:nvGrpSpPr>
        <p:grpSpPr>
          <a:xfrm>
            <a:off x="10292080" y="2420431"/>
            <a:ext cx="1892406" cy="3025963"/>
            <a:chOff x="10208284" y="3112770"/>
            <a:chExt cx="1808210" cy="1401562"/>
          </a:xfrm>
        </p:grpSpPr>
        <p:pic>
          <p:nvPicPr>
            <p:cNvPr id="7" name="Picture 6">
              <a:extLst>
                <a:ext uri="{FF2B5EF4-FFF2-40B4-BE49-F238E27FC236}">
                  <a16:creationId xmlns:a16="http://schemas.microsoft.com/office/drawing/2014/main" id="{4374654D-3803-4360-1EA4-282B9D7A0482}"/>
                </a:ext>
              </a:extLst>
            </p:cNvPr>
            <p:cNvPicPr>
              <a:picLocks noChangeAspect="1"/>
            </p:cNvPicPr>
            <p:nvPr/>
          </p:nvPicPr>
          <p:blipFill rotWithShape="1">
            <a:blip r:embed="rId3">
              <a:clrChange>
                <a:clrFrom>
                  <a:srgbClr val="FFFFFF"/>
                </a:clrFrom>
                <a:clrTo>
                  <a:srgbClr val="FFFFFF">
                    <a:alpha val="0"/>
                  </a:srgbClr>
                </a:clrTo>
              </a:clrChange>
            </a:blip>
            <a:srcRect b="10031"/>
            <a:stretch/>
          </p:blipFill>
          <p:spPr>
            <a:xfrm>
              <a:off x="10208284" y="3112770"/>
              <a:ext cx="1808210" cy="1401562"/>
            </a:xfrm>
            <a:prstGeom prst="rect">
              <a:avLst/>
            </a:prstGeom>
          </p:spPr>
        </p:pic>
        <p:sp>
          <p:nvSpPr>
            <p:cNvPr id="8" name="TextBox 7">
              <a:extLst>
                <a:ext uri="{FF2B5EF4-FFF2-40B4-BE49-F238E27FC236}">
                  <a16:creationId xmlns:a16="http://schemas.microsoft.com/office/drawing/2014/main" id="{E1A0DCB7-0206-7A7E-02E9-64AE41434B18}"/>
                </a:ext>
              </a:extLst>
            </p:cNvPr>
            <p:cNvSpPr txBox="1"/>
            <p:nvPr/>
          </p:nvSpPr>
          <p:spPr>
            <a:xfrm>
              <a:off x="10336530" y="3196590"/>
              <a:ext cx="674370" cy="369332"/>
            </a:xfrm>
            <a:prstGeom prst="rect">
              <a:avLst/>
            </a:prstGeom>
            <a:solidFill>
              <a:schemeClr val="bg1"/>
            </a:solidFill>
          </p:spPr>
          <p:txBody>
            <a:bodyPr wrap="square" rtlCol="0">
              <a:spAutoFit/>
            </a:bodyPr>
            <a:lstStyle/>
            <a:p>
              <a:endParaRPr lang="en-US" dirty="0"/>
            </a:p>
          </p:txBody>
        </p:sp>
      </p:grpSp>
    </p:spTree>
    <p:extLst>
      <p:ext uri="{BB962C8B-B14F-4D97-AF65-F5344CB8AC3E}">
        <p14:creationId xmlns:p14="http://schemas.microsoft.com/office/powerpoint/2010/main" val="3106484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6E9DD-6259-B518-E5E3-A3DD04804403}"/>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LITERATURE SURVEY</a:t>
            </a:r>
          </a:p>
        </p:txBody>
      </p:sp>
      <p:graphicFrame>
        <p:nvGraphicFramePr>
          <p:cNvPr id="4" name="Table 3">
            <a:extLst>
              <a:ext uri="{FF2B5EF4-FFF2-40B4-BE49-F238E27FC236}">
                <a16:creationId xmlns:a16="http://schemas.microsoft.com/office/drawing/2014/main" id="{A0FF5DF5-495A-E396-D629-5DC7CFD9A5B8}"/>
              </a:ext>
            </a:extLst>
          </p:cNvPr>
          <p:cNvGraphicFramePr>
            <a:graphicFrameLocks noGrp="1"/>
          </p:cNvGraphicFramePr>
          <p:nvPr>
            <p:extLst>
              <p:ext uri="{D42A27DB-BD31-4B8C-83A1-F6EECF244321}">
                <p14:modId xmlns:p14="http://schemas.microsoft.com/office/powerpoint/2010/main" val="2200598482"/>
              </p:ext>
            </p:extLst>
          </p:nvPr>
        </p:nvGraphicFramePr>
        <p:xfrm>
          <a:off x="0" y="1325562"/>
          <a:ext cx="12192000" cy="5532437"/>
        </p:xfrm>
        <a:graphic>
          <a:graphicData uri="http://schemas.openxmlformats.org/drawingml/2006/table">
            <a:tbl>
              <a:tblPr firstRow="1" bandRow="1">
                <a:tableStyleId>{5C22544A-7EE6-4342-B048-85BDC9FD1C3A}</a:tableStyleId>
              </a:tblPr>
              <a:tblGrid>
                <a:gridCol w="1524000">
                  <a:extLst>
                    <a:ext uri="{9D8B030D-6E8A-4147-A177-3AD203B41FA5}">
                      <a16:colId xmlns:a16="http://schemas.microsoft.com/office/drawing/2014/main" val="3720990748"/>
                    </a:ext>
                  </a:extLst>
                </a:gridCol>
                <a:gridCol w="1524000">
                  <a:extLst>
                    <a:ext uri="{9D8B030D-6E8A-4147-A177-3AD203B41FA5}">
                      <a16:colId xmlns:a16="http://schemas.microsoft.com/office/drawing/2014/main" val="2951538204"/>
                    </a:ext>
                  </a:extLst>
                </a:gridCol>
                <a:gridCol w="1251284">
                  <a:extLst>
                    <a:ext uri="{9D8B030D-6E8A-4147-A177-3AD203B41FA5}">
                      <a16:colId xmlns:a16="http://schemas.microsoft.com/office/drawing/2014/main" val="3838887067"/>
                    </a:ext>
                  </a:extLst>
                </a:gridCol>
                <a:gridCol w="1331495">
                  <a:extLst>
                    <a:ext uri="{9D8B030D-6E8A-4147-A177-3AD203B41FA5}">
                      <a16:colId xmlns:a16="http://schemas.microsoft.com/office/drawing/2014/main" val="2241427018"/>
                    </a:ext>
                  </a:extLst>
                </a:gridCol>
                <a:gridCol w="1748589">
                  <a:extLst>
                    <a:ext uri="{9D8B030D-6E8A-4147-A177-3AD203B41FA5}">
                      <a16:colId xmlns:a16="http://schemas.microsoft.com/office/drawing/2014/main" val="1495478638"/>
                    </a:ext>
                  </a:extLst>
                </a:gridCol>
                <a:gridCol w="1764632">
                  <a:extLst>
                    <a:ext uri="{9D8B030D-6E8A-4147-A177-3AD203B41FA5}">
                      <a16:colId xmlns:a16="http://schemas.microsoft.com/office/drawing/2014/main" val="837693568"/>
                    </a:ext>
                  </a:extLst>
                </a:gridCol>
                <a:gridCol w="1524000">
                  <a:extLst>
                    <a:ext uri="{9D8B030D-6E8A-4147-A177-3AD203B41FA5}">
                      <a16:colId xmlns:a16="http://schemas.microsoft.com/office/drawing/2014/main" val="4068447997"/>
                    </a:ext>
                  </a:extLst>
                </a:gridCol>
                <a:gridCol w="1524000">
                  <a:extLst>
                    <a:ext uri="{9D8B030D-6E8A-4147-A177-3AD203B41FA5}">
                      <a16:colId xmlns:a16="http://schemas.microsoft.com/office/drawing/2014/main" val="1984766994"/>
                    </a:ext>
                  </a:extLst>
                </a:gridCol>
              </a:tblGrid>
              <a:tr h="1004345">
                <a:tc>
                  <a:txBody>
                    <a:bodyPr/>
                    <a:lstStyle/>
                    <a:p>
                      <a:r>
                        <a:rPr lang="en-US" dirty="0">
                          <a:latin typeface="Times New Roman" panose="02020603050405020304" pitchFamily="18" charset="0"/>
                          <a:cs typeface="Times New Roman" panose="02020603050405020304" pitchFamily="18" charset="0"/>
                        </a:rPr>
                        <a:t>SL.NO</a:t>
                      </a:r>
                    </a:p>
                  </a:txBody>
                  <a:tcPr/>
                </a:tc>
                <a:tc>
                  <a:txBody>
                    <a:bodyPr/>
                    <a:lstStyle/>
                    <a:p>
                      <a:r>
                        <a:rPr lang="en-US" dirty="0">
                          <a:latin typeface="Times New Roman" panose="02020603050405020304" pitchFamily="18" charset="0"/>
                          <a:cs typeface="Times New Roman" panose="02020603050405020304" pitchFamily="18" charset="0"/>
                        </a:rPr>
                        <a:t>PAPER NAME</a:t>
                      </a:r>
                    </a:p>
                  </a:txBody>
                  <a:tcPr/>
                </a:tc>
                <a:tc>
                  <a:txBody>
                    <a:bodyPr/>
                    <a:lstStyle/>
                    <a:p>
                      <a:r>
                        <a:rPr lang="en-US" dirty="0">
                          <a:latin typeface="Times New Roman" panose="02020603050405020304" pitchFamily="18" charset="0"/>
                          <a:cs typeface="Times New Roman" panose="02020603050405020304" pitchFamily="18" charset="0"/>
                        </a:rPr>
                        <a:t>YEAR OF PUBLISHED</a:t>
                      </a:r>
                    </a:p>
                  </a:txBody>
                  <a:tcPr/>
                </a:tc>
                <a:tc>
                  <a:txBody>
                    <a:bodyPr/>
                    <a:lstStyle/>
                    <a:p>
                      <a:r>
                        <a:rPr lang="en-US" dirty="0">
                          <a:latin typeface="Times New Roman" panose="02020603050405020304" pitchFamily="18" charset="0"/>
                          <a:cs typeface="Times New Roman" panose="02020603050405020304" pitchFamily="18" charset="0"/>
                        </a:rPr>
                        <a:t>COUNTRY</a:t>
                      </a:r>
                    </a:p>
                  </a:txBody>
                  <a:tcPr/>
                </a:tc>
                <a:tc>
                  <a:txBody>
                    <a:bodyPr/>
                    <a:lstStyle/>
                    <a:p>
                      <a:r>
                        <a:rPr lang="en-US" dirty="0">
                          <a:latin typeface="Times New Roman" panose="02020603050405020304" pitchFamily="18" charset="0"/>
                          <a:cs typeface="Times New Roman" panose="02020603050405020304" pitchFamily="18" charset="0"/>
                        </a:rPr>
                        <a:t>PUBLISHER NAME</a:t>
                      </a:r>
                    </a:p>
                  </a:txBody>
                  <a:tcPr/>
                </a:tc>
                <a:tc>
                  <a:txBody>
                    <a:bodyPr/>
                    <a:lstStyle/>
                    <a:p>
                      <a:r>
                        <a:rPr lang="en-US" dirty="0">
                          <a:latin typeface="Times New Roman" panose="02020603050405020304" pitchFamily="18" charset="0"/>
                          <a:cs typeface="Times New Roman" panose="02020603050405020304" pitchFamily="18" charset="0"/>
                        </a:rPr>
                        <a:t>DOI NUMBER</a:t>
                      </a:r>
                    </a:p>
                  </a:txBody>
                  <a:tcPr/>
                </a:tc>
                <a:tc>
                  <a:txBody>
                    <a:bodyPr/>
                    <a:lstStyle/>
                    <a:p>
                      <a:r>
                        <a:rPr lang="en-US" dirty="0">
                          <a:latin typeface="Times New Roman" panose="02020603050405020304" pitchFamily="18" charset="0"/>
                          <a:cs typeface="Times New Roman" panose="02020603050405020304" pitchFamily="18" charset="0"/>
                        </a:rPr>
                        <a:t>KEYWORDS</a:t>
                      </a:r>
                    </a:p>
                  </a:txBody>
                  <a:tcPr/>
                </a:tc>
                <a:tc>
                  <a:txBody>
                    <a:bodyPr/>
                    <a:lstStyle/>
                    <a:p>
                      <a:r>
                        <a:rPr lang="en-US" dirty="0">
                          <a:latin typeface="Times New Roman" panose="02020603050405020304" pitchFamily="18" charset="0"/>
                          <a:cs typeface="Times New Roman" panose="02020603050405020304" pitchFamily="18" charset="0"/>
                        </a:rPr>
                        <a:t>OUR IDEA ABOUT THE PAPER</a:t>
                      </a:r>
                    </a:p>
                  </a:txBody>
                  <a:tcPr/>
                </a:tc>
                <a:extLst>
                  <a:ext uri="{0D108BD9-81ED-4DB2-BD59-A6C34878D82A}">
                    <a16:rowId xmlns:a16="http://schemas.microsoft.com/office/drawing/2014/main" val="2485375092"/>
                  </a:ext>
                </a:extLst>
              </a:tr>
              <a:tr h="1509364">
                <a:tc>
                  <a:txBody>
                    <a:bodyPr/>
                    <a:lstStyle/>
                    <a:p>
                      <a:r>
                        <a:rPr lang="en-US" dirty="0">
                          <a:latin typeface="Times New Roman" panose="02020603050405020304" pitchFamily="18" charset="0"/>
                          <a:cs typeface="Times New Roman" panose="02020603050405020304" pitchFamily="18" charset="0"/>
                        </a:rPr>
                        <a:t>1</a:t>
                      </a:r>
                    </a:p>
                  </a:txBody>
                  <a:tcPr/>
                </a:tc>
                <a:tc>
                  <a:txBody>
                    <a:bodyPr/>
                    <a:lstStyle/>
                    <a:p>
                      <a:r>
                        <a:rPr lang="en-US" dirty="0">
                          <a:latin typeface="Times New Roman" panose="02020603050405020304" pitchFamily="18" charset="0"/>
                          <a:cs typeface="Times New Roman" panose="02020603050405020304" pitchFamily="18" charset="0"/>
                        </a:rPr>
                        <a:t>A Survey of Blockchain based payment system.</a:t>
                      </a:r>
                    </a:p>
                  </a:txBody>
                  <a:tcPr/>
                </a:tc>
                <a:tc>
                  <a:txBody>
                    <a:bodyPr/>
                    <a:lstStyle/>
                    <a:p>
                      <a:r>
                        <a:rPr lang="en-US" dirty="0">
                          <a:latin typeface="Times New Roman" panose="02020603050405020304" pitchFamily="18" charset="0"/>
                          <a:cs typeface="Times New Roman" panose="02020603050405020304" pitchFamily="18" charset="0"/>
                        </a:rPr>
                        <a:t>2018</a:t>
                      </a:r>
                    </a:p>
                  </a:txBody>
                  <a:tcPr/>
                </a:tc>
                <a:tc>
                  <a:txBody>
                    <a:bodyPr/>
                    <a:lstStyle/>
                    <a:p>
                      <a:r>
                        <a:rPr lang="en-US" dirty="0">
                          <a:latin typeface="Times New Roman" panose="02020603050405020304" pitchFamily="18" charset="0"/>
                          <a:cs typeface="Times New Roman" panose="02020603050405020304" pitchFamily="18" charset="0"/>
                        </a:rPr>
                        <a:t>Switzerland</a:t>
                      </a:r>
                    </a:p>
                  </a:txBody>
                  <a:tcPr/>
                </a:tc>
                <a:tc>
                  <a:txBody>
                    <a:bodyPr/>
                    <a:lstStyle/>
                    <a:p>
                      <a:r>
                        <a:rPr lang="en-US" dirty="0">
                          <a:latin typeface="Times New Roman" panose="02020603050405020304" pitchFamily="18" charset="0"/>
                          <a:cs typeface="Times New Roman" panose="02020603050405020304" pitchFamily="18" charset="0"/>
                        </a:rPr>
                        <a:t>IEEE transactions on dependable &amp; secure computing.</a:t>
                      </a:r>
                    </a:p>
                  </a:txBody>
                  <a:tcPr/>
                </a:tc>
                <a:tc>
                  <a:txBody>
                    <a:bodyPr/>
                    <a:lstStyle/>
                    <a:p>
                      <a:r>
                        <a:rPr lang="en-US" dirty="0">
                          <a:latin typeface="Times New Roman" panose="02020603050405020304" pitchFamily="18" charset="0"/>
                          <a:cs typeface="Times New Roman" panose="02020603050405020304" pitchFamily="18" charset="0"/>
                        </a:rPr>
                        <a:t>10.1109/TDSC.2017.2789642</a:t>
                      </a:r>
                    </a:p>
                  </a:txBody>
                  <a:tcPr/>
                </a:tc>
                <a:tc>
                  <a:txBody>
                    <a:bodyPr/>
                    <a:lstStyle/>
                    <a:p>
                      <a:r>
                        <a:rPr lang="en-US" dirty="0">
                          <a:latin typeface="Times New Roman" panose="02020603050405020304" pitchFamily="18" charset="0"/>
                          <a:cs typeface="Times New Roman" panose="02020603050405020304" pitchFamily="18" charset="0"/>
                        </a:rPr>
                        <a:t>Blockchain, Payment systems, Cryptocurrency.</a:t>
                      </a:r>
                    </a:p>
                  </a:txBody>
                  <a:tcPr/>
                </a:tc>
                <a:tc>
                  <a:txBody>
                    <a:bodyPr/>
                    <a:lstStyle/>
                    <a:p>
                      <a:r>
                        <a:rPr lang="en-US" dirty="0">
                          <a:latin typeface="Times New Roman" panose="02020603050405020304" pitchFamily="18" charset="0"/>
                          <a:cs typeface="Times New Roman" panose="02020603050405020304" pitchFamily="18" charset="0"/>
                        </a:rPr>
                        <a:t>To identify potential applications in EOD payments.</a:t>
                      </a:r>
                    </a:p>
                  </a:txBody>
                  <a:tcPr/>
                </a:tc>
                <a:extLst>
                  <a:ext uri="{0D108BD9-81ED-4DB2-BD59-A6C34878D82A}">
                    <a16:rowId xmlns:a16="http://schemas.microsoft.com/office/drawing/2014/main" val="1147296866"/>
                  </a:ext>
                </a:extLst>
              </a:tr>
              <a:tr h="1509364">
                <a:tc>
                  <a:txBody>
                    <a:bodyPr/>
                    <a:lstStyle/>
                    <a:p>
                      <a:r>
                        <a:rPr lang="en-US" dirty="0">
                          <a:latin typeface="Times New Roman" panose="02020603050405020304" pitchFamily="18" charset="0"/>
                          <a:cs typeface="Times New Roman" panose="02020603050405020304" pitchFamily="18" charset="0"/>
                        </a:rPr>
                        <a:t>2</a:t>
                      </a:r>
                    </a:p>
                  </a:txBody>
                  <a:tcPr/>
                </a:tc>
                <a:tc>
                  <a:txBody>
                    <a:bodyPr/>
                    <a:lstStyle/>
                    <a:p>
                      <a:r>
                        <a:rPr lang="en-US" dirty="0">
                          <a:latin typeface="Times New Roman" panose="02020603050405020304" pitchFamily="18" charset="0"/>
                          <a:cs typeface="Times New Roman" panose="02020603050405020304" pitchFamily="18" charset="0"/>
                        </a:rPr>
                        <a:t>Exploring scalability challenges</a:t>
                      </a:r>
                    </a:p>
                  </a:txBody>
                  <a:tcPr/>
                </a:tc>
                <a:tc>
                  <a:txBody>
                    <a:bodyPr/>
                    <a:lstStyle/>
                    <a:p>
                      <a:r>
                        <a:rPr lang="en-US" dirty="0">
                          <a:latin typeface="Times New Roman" panose="02020603050405020304" pitchFamily="18" charset="0"/>
                          <a:cs typeface="Times New Roman" panose="02020603050405020304" pitchFamily="18" charset="0"/>
                        </a:rPr>
                        <a:t>2019</a:t>
                      </a:r>
                    </a:p>
                  </a:txBody>
                  <a:tcPr/>
                </a:tc>
                <a:tc>
                  <a:txBody>
                    <a:bodyPr/>
                    <a:lstStyle/>
                    <a:p>
                      <a:r>
                        <a:rPr lang="en-US" dirty="0">
                          <a:latin typeface="Times New Roman" panose="02020603050405020304" pitchFamily="18" charset="0"/>
                          <a:cs typeface="Times New Roman" panose="02020603050405020304" pitchFamily="18" charset="0"/>
                        </a:rPr>
                        <a:t>Italy</a:t>
                      </a:r>
                    </a:p>
                  </a:txBody>
                  <a:tcPr/>
                </a:tc>
                <a:tc>
                  <a:txBody>
                    <a:bodyPr/>
                    <a:lstStyle/>
                    <a:p>
                      <a:r>
                        <a:rPr lang="en-US" dirty="0">
                          <a:latin typeface="Times New Roman" panose="02020603050405020304" pitchFamily="18" charset="0"/>
                          <a:cs typeface="Times New Roman" panose="02020603050405020304" pitchFamily="18" charset="0"/>
                        </a:rPr>
                        <a:t>IEEE Access</a:t>
                      </a:r>
                    </a:p>
                  </a:txBody>
                  <a:tcPr/>
                </a:tc>
                <a:tc>
                  <a:txBody>
                    <a:bodyPr/>
                    <a:lstStyle/>
                    <a:p>
                      <a:r>
                        <a:rPr lang="en-US" dirty="0">
                          <a:latin typeface="Times New Roman" panose="02020603050405020304" pitchFamily="18" charset="0"/>
                          <a:cs typeface="Times New Roman" panose="02020603050405020304" pitchFamily="18" charset="0"/>
                        </a:rPr>
                        <a:t>10.1109/ACCESS.2019.2904055</a:t>
                      </a:r>
                    </a:p>
                  </a:txBody>
                  <a:tcPr/>
                </a:tc>
                <a:tc>
                  <a:txBody>
                    <a:bodyPr/>
                    <a:lstStyle/>
                    <a:p>
                      <a:r>
                        <a:rPr lang="en-US" dirty="0">
                          <a:latin typeface="Times New Roman" panose="02020603050405020304" pitchFamily="18" charset="0"/>
                          <a:cs typeface="Times New Roman" panose="02020603050405020304" pitchFamily="18" charset="0"/>
                        </a:rPr>
                        <a:t>Scalability, Blockchain, Payment Systems.</a:t>
                      </a:r>
                    </a:p>
                  </a:txBody>
                  <a:tcPr/>
                </a:tc>
                <a:tc>
                  <a:txBody>
                    <a:bodyPr/>
                    <a:lstStyle/>
                    <a:p>
                      <a:r>
                        <a:rPr lang="en-US" dirty="0">
                          <a:latin typeface="Times New Roman" panose="02020603050405020304" pitchFamily="18" charset="0"/>
                          <a:cs typeface="Times New Roman" panose="02020603050405020304" pitchFamily="18" charset="0"/>
                        </a:rPr>
                        <a:t>Propose sol^ to enhance scalability.</a:t>
                      </a:r>
                    </a:p>
                  </a:txBody>
                  <a:tcPr/>
                </a:tc>
                <a:extLst>
                  <a:ext uri="{0D108BD9-81ED-4DB2-BD59-A6C34878D82A}">
                    <a16:rowId xmlns:a16="http://schemas.microsoft.com/office/drawing/2014/main" val="3848831173"/>
                  </a:ext>
                </a:extLst>
              </a:tr>
              <a:tr h="1509364">
                <a:tc>
                  <a:txBody>
                    <a:bodyPr/>
                    <a:lstStyle/>
                    <a:p>
                      <a:r>
                        <a:rPr lang="en-US" dirty="0">
                          <a:latin typeface="Times New Roman" panose="02020603050405020304" pitchFamily="18" charset="0"/>
                          <a:cs typeface="Times New Roman" panose="02020603050405020304" pitchFamily="18" charset="0"/>
                        </a:rPr>
                        <a:t>3</a:t>
                      </a:r>
                    </a:p>
                  </a:txBody>
                  <a:tcPr/>
                </a:tc>
                <a:tc>
                  <a:txBody>
                    <a:bodyPr/>
                    <a:lstStyle/>
                    <a:p>
                      <a:r>
                        <a:rPr lang="en-US" dirty="0">
                          <a:latin typeface="Times New Roman" panose="02020603050405020304" pitchFamily="18" charset="0"/>
                          <a:cs typeface="Times New Roman" panose="02020603050405020304" pitchFamily="18" charset="0"/>
                        </a:rPr>
                        <a:t>Towards a practical EOD payment using Cryptocurrencies.</a:t>
                      </a:r>
                    </a:p>
                  </a:txBody>
                  <a:tcPr/>
                </a:tc>
                <a:tc>
                  <a:txBody>
                    <a:bodyPr/>
                    <a:lstStyle/>
                    <a:p>
                      <a:r>
                        <a:rPr lang="en-US" dirty="0">
                          <a:latin typeface="Times New Roman" panose="02020603050405020304" pitchFamily="18" charset="0"/>
                          <a:cs typeface="Times New Roman" panose="02020603050405020304" pitchFamily="18" charset="0"/>
                        </a:rPr>
                        <a:t>2018</a:t>
                      </a:r>
                    </a:p>
                  </a:txBody>
                  <a:tcPr/>
                </a:tc>
                <a:tc>
                  <a:txBody>
                    <a:bodyPr/>
                    <a:lstStyle/>
                    <a:p>
                      <a:r>
                        <a:rPr lang="en-US" dirty="0">
                          <a:latin typeface="Times New Roman" panose="02020603050405020304" pitchFamily="18" charset="0"/>
                          <a:cs typeface="Times New Roman" panose="02020603050405020304" pitchFamily="18" charset="0"/>
                        </a:rPr>
                        <a:t>Germany</a:t>
                      </a:r>
                    </a:p>
                  </a:txBody>
                  <a:tcPr/>
                </a:tc>
                <a:tc>
                  <a:txBody>
                    <a:bodyPr/>
                    <a:lstStyle/>
                    <a:p>
                      <a:r>
                        <a:rPr lang="en-US" dirty="0">
                          <a:latin typeface="Times New Roman" panose="02020603050405020304" pitchFamily="18" charset="0"/>
                          <a:cs typeface="Times New Roman" panose="02020603050405020304" pitchFamily="18" charset="0"/>
                        </a:rPr>
                        <a:t>IEEE transactions on computer</a:t>
                      </a:r>
                    </a:p>
                  </a:txBody>
                  <a:tcPr/>
                </a:tc>
                <a:tc>
                  <a:txBody>
                    <a:bodyPr/>
                    <a:lstStyle/>
                    <a:p>
                      <a:r>
                        <a:rPr lang="en-US" dirty="0">
                          <a:latin typeface="Times New Roman" panose="02020603050405020304" pitchFamily="18" charset="0"/>
                          <a:cs typeface="Times New Roman" panose="02020603050405020304" pitchFamily="18" charset="0"/>
                        </a:rPr>
                        <a:t>10.1109/TC.2017.2785847</a:t>
                      </a:r>
                    </a:p>
                  </a:txBody>
                  <a:tcPr/>
                </a:tc>
                <a:tc>
                  <a:txBody>
                    <a:bodyPr/>
                    <a:lstStyle/>
                    <a:p>
                      <a:r>
                        <a:rPr lang="en-US" dirty="0">
                          <a:latin typeface="Times New Roman" panose="02020603050405020304" pitchFamily="18" charset="0"/>
                          <a:cs typeface="Times New Roman" panose="02020603050405020304" pitchFamily="18" charset="0"/>
                        </a:rPr>
                        <a:t>EOD payments, Cryptocurrencies, Feasibility.</a:t>
                      </a:r>
                    </a:p>
                  </a:txBody>
                  <a:tcPr/>
                </a:tc>
                <a:tc>
                  <a:txBody>
                    <a:bodyPr/>
                    <a:lstStyle/>
                    <a:p>
                      <a:r>
                        <a:rPr lang="en-US" dirty="0">
                          <a:latin typeface="Times New Roman" panose="02020603050405020304" pitchFamily="18" charset="0"/>
                          <a:cs typeface="Times New Roman" panose="02020603050405020304" pitchFamily="18" charset="0"/>
                        </a:rPr>
                        <a:t>Considering factors such as transaction throughput &amp; latency.</a:t>
                      </a:r>
                    </a:p>
                  </a:txBody>
                  <a:tcPr/>
                </a:tc>
                <a:extLst>
                  <a:ext uri="{0D108BD9-81ED-4DB2-BD59-A6C34878D82A}">
                    <a16:rowId xmlns:a16="http://schemas.microsoft.com/office/drawing/2014/main" val="1963263943"/>
                  </a:ext>
                </a:extLst>
              </a:tr>
            </a:tbl>
          </a:graphicData>
        </a:graphic>
      </p:graphicFrame>
      <p:sp>
        <p:nvSpPr>
          <p:cNvPr id="3" name="Slide Number Placeholder 2">
            <a:extLst>
              <a:ext uri="{FF2B5EF4-FFF2-40B4-BE49-F238E27FC236}">
                <a16:creationId xmlns:a16="http://schemas.microsoft.com/office/drawing/2014/main" id="{94A49B43-66F1-C0BD-7EDD-D8E8AAB63109}"/>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7</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7984E18A-E33E-12F9-3373-6C1B8DD5B926}"/>
              </a:ext>
            </a:extLst>
          </p:cNvPr>
          <p:cNvSpPr>
            <a:spLocks noGrp="1"/>
          </p:cNvSpPr>
          <p:nvPr>
            <p:ph type="dt" sz="half" idx="10"/>
          </p:nvPr>
        </p:nvSpPr>
        <p:spPr/>
        <p:txBody>
          <a:bodyPr/>
          <a:lstStyle/>
          <a:p>
            <a:fld id="{D863F892-5666-4D96-A4EC-EA17712C1DE9}" type="datetime1">
              <a:rPr lang="en-US" b="1" smtClean="0">
                <a:solidFill>
                  <a:schemeClr val="tx1"/>
                </a:solidFill>
              </a:rPr>
              <a:t>5/23/2024</a:t>
            </a:fld>
            <a:endParaRPr lang="en-US" b="1" dirty="0">
              <a:solidFill>
                <a:schemeClr val="tx1"/>
              </a:solidFill>
            </a:endParaRPr>
          </a:p>
        </p:txBody>
      </p:sp>
      <p:pic>
        <p:nvPicPr>
          <p:cNvPr id="6" name="Picture 5">
            <a:extLst>
              <a:ext uri="{FF2B5EF4-FFF2-40B4-BE49-F238E27FC236}">
                <a16:creationId xmlns:a16="http://schemas.microsoft.com/office/drawing/2014/main" id="{E5C5DC72-EB09-824F-0EEB-A70409826787}"/>
              </a:ext>
            </a:extLst>
          </p:cNvPr>
          <p:cNvPicPr>
            <a:picLocks noChangeAspect="1"/>
          </p:cNvPicPr>
          <p:nvPr/>
        </p:nvPicPr>
        <p:blipFill>
          <a:blip r:embed="rId2"/>
          <a:stretch>
            <a:fillRect/>
          </a:stretch>
        </p:blipFill>
        <p:spPr>
          <a:xfrm>
            <a:off x="10858925" y="0"/>
            <a:ext cx="1325561" cy="1325561"/>
          </a:xfrm>
          <a:prstGeom prst="rect">
            <a:avLst/>
          </a:prstGeom>
        </p:spPr>
      </p:pic>
    </p:spTree>
    <p:extLst>
      <p:ext uri="{BB962C8B-B14F-4D97-AF65-F5344CB8AC3E}">
        <p14:creationId xmlns:p14="http://schemas.microsoft.com/office/powerpoint/2010/main" val="29014534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01A5-7AE4-E49F-80F3-96210FEFD320}"/>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LITERATURE SURVEY</a:t>
            </a:r>
          </a:p>
        </p:txBody>
      </p:sp>
      <p:graphicFrame>
        <p:nvGraphicFramePr>
          <p:cNvPr id="5" name="Table 4">
            <a:extLst>
              <a:ext uri="{FF2B5EF4-FFF2-40B4-BE49-F238E27FC236}">
                <a16:creationId xmlns:a16="http://schemas.microsoft.com/office/drawing/2014/main" id="{47898D2D-B5B2-F8EB-BF0D-DCA87D6E0A89}"/>
              </a:ext>
            </a:extLst>
          </p:cNvPr>
          <p:cNvGraphicFramePr>
            <a:graphicFrameLocks noGrp="1"/>
          </p:cNvGraphicFramePr>
          <p:nvPr>
            <p:extLst>
              <p:ext uri="{D42A27DB-BD31-4B8C-83A1-F6EECF244321}">
                <p14:modId xmlns:p14="http://schemas.microsoft.com/office/powerpoint/2010/main" val="2385828960"/>
              </p:ext>
            </p:extLst>
          </p:nvPr>
        </p:nvGraphicFramePr>
        <p:xfrm>
          <a:off x="7514" y="1325562"/>
          <a:ext cx="12176976" cy="6949440"/>
        </p:xfrm>
        <a:graphic>
          <a:graphicData uri="http://schemas.openxmlformats.org/drawingml/2006/table">
            <a:tbl>
              <a:tblPr firstRow="1" bandRow="1">
                <a:tableStyleId>{5C22544A-7EE6-4342-B048-85BDC9FD1C3A}</a:tableStyleId>
              </a:tblPr>
              <a:tblGrid>
                <a:gridCol w="762507">
                  <a:extLst>
                    <a:ext uri="{9D8B030D-6E8A-4147-A177-3AD203B41FA5}">
                      <a16:colId xmlns:a16="http://schemas.microsoft.com/office/drawing/2014/main" val="2184829083"/>
                    </a:ext>
                  </a:extLst>
                </a:gridCol>
                <a:gridCol w="2281737">
                  <a:extLst>
                    <a:ext uri="{9D8B030D-6E8A-4147-A177-3AD203B41FA5}">
                      <a16:colId xmlns:a16="http://schemas.microsoft.com/office/drawing/2014/main" val="755438606"/>
                    </a:ext>
                  </a:extLst>
                </a:gridCol>
                <a:gridCol w="702095">
                  <a:extLst>
                    <a:ext uri="{9D8B030D-6E8A-4147-A177-3AD203B41FA5}">
                      <a16:colId xmlns:a16="http://schemas.microsoft.com/office/drawing/2014/main" val="960741148"/>
                    </a:ext>
                  </a:extLst>
                </a:gridCol>
                <a:gridCol w="1507958">
                  <a:extLst>
                    <a:ext uri="{9D8B030D-6E8A-4147-A177-3AD203B41FA5}">
                      <a16:colId xmlns:a16="http://schemas.microsoft.com/office/drawing/2014/main" val="1181569100"/>
                    </a:ext>
                  </a:extLst>
                </a:gridCol>
                <a:gridCol w="2356313">
                  <a:extLst>
                    <a:ext uri="{9D8B030D-6E8A-4147-A177-3AD203B41FA5}">
                      <a16:colId xmlns:a16="http://schemas.microsoft.com/office/drawing/2014/main" val="2299388207"/>
                    </a:ext>
                  </a:extLst>
                </a:gridCol>
                <a:gridCol w="1522122">
                  <a:extLst>
                    <a:ext uri="{9D8B030D-6E8A-4147-A177-3AD203B41FA5}">
                      <a16:colId xmlns:a16="http://schemas.microsoft.com/office/drawing/2014/main" val="2249578939"/>
                    </a:ext>
                  </a:extLst>
                </a:gridCol>
                <a:gridCol w="1522122">
                  <a:extLst>
                    <a:ext uri="{9D8B030D-6E8A-4147-A177-3AD203B41FA5}">
                      <a16:colId xmlns:a16="http://schemas.microsoft.com/office/drawing/2014/main" val="1838627775"/>
                    </a:ext>
                  </a:extLst>
                </a:gridCol>
                <a:gridCol w="1522122">
                  <a:extLst>
                    <a:ext uri="{9D8B030D-6E8A-4147-A177-3AD203B41FA5}">
                      <a16:colId xmlns:a16="http://schemas.microsoft.com/office/drawing/2014/main" val="1337289907"/>
                    </a:ext>
                  </a:extLst>
                </a:gridCol>
              </a:tblGrid>
              <a:tr h="991669">
                <a:tc>
                  <a:txBody>
                    <a:bodyPr/>
                    <a:lstStyle/>
                    <a:p>
                      <a:r>
                        <a:rPr lang="en-US" dirty="0">
                          <a:latin typeface="Times New Roman" panose="02020603050405020304" pitchFamily="18" charset="0"/>
                          <a:cs typeface="Times New Roman" panose="02020603050405020304" pitchFamily="18" charset="0"/>
                        </a:rPr>
                        <a:t>4</a:t>
                      </a:r>
                    </a:p>
                  </a:txBody>
                  <a:tcPr/>
                </a:tc>
                <a:tc>
                  <a:txBody>
                    <a:bodyPr/>
                    <a:lstStyle/>
                    <a:p>
                      <a:r>
                        <a:rPr lang="en-US" dirty="0">
                          <a:latin typeface="Times New Roman" panose="02020603050405020304" pitchFamily="18" charset="0"/>
                          <a:cs typeface="Times New Roman" panose="02020603050405020304" pitchFamily="18" charset="0"/>
                        </a:rPr>
                        <a:t>Design &amp; implementation of a Cryptocurrency based on EOD payment system for financial; institutions.</a:t>
                      </a:r>
                    </a:p>
                  </a:txBody>
                  <a:tcPr/>
                </a:tc>
                <a:tc>
                  <a:txBody>
                    <a:bodyPr/>
                    <a:lstStyle/>
                    <a:p>
                      <a:r>
                        <a:rPr lang="en-US" dirty="0">
                          <a:latin typeface="Times New Roman" panose="02020603050405020304" pitchFamily="18" charset="0"/>
                          <a:cs typeface="Times New Roman" panose="02020603050405020304" pitchFamily="18" charset="0"/>
                        </a:rPr>
                        <a:t>2020</a:t>
                      </a:r>
                    </a:p>
                  </a:txBody>
                  <a:tcPr/>
                </a:tc>
                <a:tc>
                  <a:txBody>
                    <a:bodyPr/>
                    <a:lstStyle/>
                    <a:p>
                      <a:r>
                        <a:rPr lang="en-US" dirty="0">
                          <a:latin typeface="Times New Roman" panose="02020603050405020304" pitchFamily="18" charset="0"/>
                          <a:cs typeface="Times New Roman" panose="02020603050405020304" pitchFamily="18" charset="0"/>
                        </a:rPr>
                        <a:t>Germany</a:t>
                      </a:r>
                    </a:p>
                  </a:txBody>
                  <a:tcPr/>
                </a:tc>
                <a:tc>
                  <a:txBody>
                    <a:bodyPr/>
                    <a:lstStyle/>
                    <a:p>
                      <a:r>
                        <a:rPr lang="en-US" dirty="0">
                          <a:latin typeface="Times New Roman" panose="02020603050405020304" pitchFamily="18" charset="0"/>
                          <a:cs typeface="Times New Roman" panose="02020603050405020304" pitchFamily="18" charset="0"/>
                        </a:rPr>
                        <a:t>International conference on financial Cryptography &amp; Data Security.</a:t>
                      </a:r>
                    </a:p>
                  </a:txBody>
                  <a:tcPr/>
                </a:tc>
                <a:tc>
                  <a:txBody>
                    <a:bodyPr/>
                    <a:lstStyle/>
                    <a:p>
                      <a:r>
                        <a:rPr lang="en-US" dirty="0">
                          <a:latin typeface="Times New Roman" panose="02020603050405020304" pitchFamily="18" charset="0"/>
                          <a:cs typeface="Times New Roman" panose="02020603050405020304" pitchFamily="18" charset="0"/>
                        </a:rPr>
                        <a:t>101.1007/978-3-030-48757-3_1</a:t>
                      </a:r>
                    </a:p>
                  </a:txBody>
                  <a:tcPr/>
                </a:tc>
                <a:tc>
                  <a:txBody>
                    <a:bodyPr/>
                    <a:lstStyle/>
                    <a:p>
                      <a:r>
                        <a:rPr lang="en-US" dirty="0">
                          <a:latin typeface="Times New Roman" panose="02020603050405020304" pitchFamily="18" charset="0"/>
                          <a:cs typeface="Times New Roman" panose="02020603050405020304" pitchFamily="18" charset="0"/>
                        </a:rPr>
                        <a:t>Cryptocurrency, financial institutions, Design &amp; implementation.</a:t>
                      </a:r>
                    </a:p>
                  </a:txBody>
                  <a:tcPr/>
                </a:tc>
                <a:tc>
                  <a:txBody>
                    <a:bodyPr/>
                    <a:lstStyle/>
                    <a:p>
                      <a:r>
                        <a:rPr lang="en-US" dirty="0">
                          <a:latin typeface="Times New Roman" panose="02020603050405020304" pitchFamily="18" charset="0"/>
                          <a:cs typeface="Times New Roman" panose="02020603050405020304" pitchFamily="18" charset="0"/>
                        </a:rPr>
                        <a:t>Addressing regulatory compliance &amp; scalability requirements.</a:t>
                      </a:r>
                    </a:p>
                  </a:txBody>
                  <a:tcPr/>
                </a:tc>
                <a:extLst>
                  <a:ext uri="{0D108BD9-81ED-4DB2-BD59-A6C34878D82A}">
                    <a16:rowId xmlns:a16="http://schemas.microsoft.com/office/drawing/2014/main" val="51745985"/>
                  </a:ext>
                </a:extLst>
              </a:tr>
              <a:tr h="1086695">
                <a:tc>
                  <a:txBody>
                    <a:bodyPr/>
                    <a:lstStyle/>
                    <a:p>
                      <a:r>
                        <a:rPr lang="en-US" dirty="0">
                          <a:latin typeface="Times New Roman" panose="02020603050405020304" pitchFamily="18" charset="0"/>
                          <a:cs typeface="Times New Roman" panose="02020603050405020304" pitchFamily="18" charset="0"/>
                        </a:rPr>
                        <a:t>5</a:t>
                      </a:r>
                    </a:p>
                  </a:txBody>
                  <a:tcPr/>
                </a:tc>
                <a:tc>
                  <a:txBody>
                    <a:bodyPr/>
                    <a:lstStyle/>
                    <a:p>
                      <a:r>
                        <a:rPr lang="en-US" dirty="0">
                          <a:latin typeface="Times New Roman" panose="02020603050405020304" pitchFamily="18" charset="0"/>
                          <a:cs typeface="Times New Roman" panose="02020603050405020304" pitchFamily="18" charset="0"/>
                        </a:rPr>
                        <a:t>Secure &amp; Efficient EOD payment system using Cryptocurrency &amp; smart contracts</a:t>
                      </a:r>
                    </a:p>
                  </a:txBody>
                  <a:tcPr/>
                </a:tc>
                <a:tc>
                  <a:txBody>
                    <a:bodyPr/>
                    <a:lstStyle/>
                    <a:p>
                      <a:r>
                        <a:rPr lang="en-US" dirty="0">
                          <a:latin typeface="Times New Roman" panose="02020603050405020304" pitchFamily="18" charset="0"/>
                          <a:cs typeface="Times New Roman" panose="02020603050405020304" pitchFamily="18" charset="0"/>
                        </a:rPr>
                        <a:t>2019</a:t>
                      </a:r>
                    </a:p>
                  </a:txBody>
                  <a:tcPr/>
                </a:tc>
                <a:tc>
                  <a:txBody>
                    <a:bodyPr/>
                    <a:lstStyle/>
                    <a:p>
                      <a:r>
                        <a:rPr lang="en-US" dirty="0">
                          <a:latin typeface="Times New Roman" panose="02020603050405020304" pitchFamily="18" charset="0"/>
                          <a:cs typeface="Times New Roman" panose="02020603050405020304" pitchFamily="18" charset="0"/>
                        </a:rPr>
                        <a:t>Japan</a:t>
                      </a:r>
                    </a:p>
                  </a:txBody>
                  <a:tcPr/>
                </a:tc>
                <a:tc>
                  <a:txBody>
                    <a:bodyPr/>
                    <a:lstStyle/>
                    <a:p>
                      <a:r>
                        <a:rPr lang="en-US" dirty="0">
                          <a:latin typeface="Times New Roman" panose="02020603050405020304" pitchFamily="18" charset="0"/>
                          <a:cs typeface="Times New Roman" panose="02020603050405020304" pitchFamily="18" charset="0"/>
                        </a:rPr>
                        <a:t>IEEE Access</a:t>
                      </a:r>
                    </a:p>
                  </a:txBody>
                  <a:tcPr/>
                </a:tc>
                <a:tc>
                  <a:txBody>
                    <a:bodyPr/>
                    <a:lstStyle/>
                    <a:p>
                      <a:r>
                        <a:rPr lang="en-US" dirty="0">
                          <a:latin typeface="Times New Roman" panose="02020603050405020304" pitchFamily="18" charset="0"/>
                          <a:cs typeface="Times New Roman" panose="02020603050405020304" pitchFamily="18" charset="0"/>
                        </a:rPr>
                        <a:t>10.1109/ACCESS.2019.2937694</a:t>
                      </a:r>
                    </a:p>
                  </a:txBody>
                  <a:tcPr/>
                </a:tc>
                <a:tc>
                  <a:txBody>
                    <a:bodyPr/>
                    <a:lstStyle/>
                    <a:p>
                      <a:r>
                        <a:rPr lang="en-US" dirty="0">
                          <a:latin typeface="Times New Roman" panose="02020603050405020304" pitchFamily="18" charset="0"/>
                          <a:cs typeface="Times New Roman" panose="02020603050405020304" pitchFamily="18" charset="0"/>
                        </a:rPr>
                        <a:t>Smart Contracts, Cryptocurrency, Security.</a:t>
                      </a:r>
                    </a:p>
                  </a:txBody>
                  <a:tcPr/>
                </a:tc>
                <a:tc>
                  <a:txBody>
                    <a:bodyPr/>
                    <a:lstStyle/>
                    <a:p>
                      <a:r>
                        <a:rPr lang="en-US" dirty="0">
                          <a:latin typeface="Times New Roman" panose="02020603050405020304" pitchFamily="18" charset="0"/>
                          <a:cs typeface="Times New Roman" panose="02020603050405020304" pitchFamily="18" charset="0"/>
                        </a:rPr>
                        <a:t>Automating security settlements processes while ensuring security.</a:t>
                      </a:r>
                    </a:p>
                  </a:txBody>
                  <a:tcPr/>
                </a:tc>
                <a:extLst>
                  <a:ext uri="{0D108BD9-81ED-4DB2-BD59-A6C34878D82A}">
                    <a16:rowId xmlns:a16="http://schemas.microsoft.com/office/drawing/2014/main" val="275797985"/>
                  </a:ext>
                </a:extLst>
              </a:tr>
              <a:tr h="1383109">
                <a:tc>
                  <a:txBody>
                    <a:bodyPr/>
                    <a:lstStyle/>
                    <a:p>
                      <a:r>
                        <a:rPr lang="en-US" dirty="0">
                          <a:latin typeface="Times New Roman" panose="02020603050405020304" pitchFamily="18" charset="0"/>
                          <a:cs typeface="Times New Roman" panose="02020603050405020304" pitchFamily="18" charset="0"/>
                        </a:rPr>
                        <a:t>6</a:t>
                      </a:r>
                    </a:p>
                  </a:txBody>
                  <a:tcPr/>
                </a:tc>
                <a:tc>
                  <a:txBody>
                    <a:bodyPr/>
                    <a:lstStyle/>
                    <a:p>
                      <a:r>
                        <a:rPr lang="en-US" dirty="0">
                          <a:latin typeface="Times New Roman" panose="02020603050405020304" pitchFamily="18" charset="0"/>
                          <a:cs typeface="Times New Roman" panose="02020603050405020304" pitchFamily="18" charset="0"/>
                        </a:rPr>
                        <a:t>Scalability of Blockchain based EOD payment systems : A performance Evaluation</a:t>
                      </a:r>
                    </a:p>
                  </a:txBody>
                  <a:tcPr/>
                </a:tc>
                <a:tc>
                  <a:txBody>
                    <a:bodyPr/>
                    <a:lstStyle/>
                    <a:p>
                      <a:r>
                        <a:rPr lang="en-US" dirty="0">
                          <a:latin typeface="Times New Roman" panose="02020603050405020304" pitchFamily="18" charset="0"/>
                          <a:cs typeface="Times New Roman" panose="02020603050405020304" pitchFamily="18" charset="0"/>
                        </a:rPr>
                        <a:t>2018</a:t>
                      </a:r>
                    </a:p>
                  </a:txBody>
                  <a:tcPr/>
                </a:tc>
                <a:tc>
                  <a:txBody>
                    <a:bodyPr/>
                    <a:lstStyle/>
                    <a:p>
                      <a:r>
                        <a:rPr lang="en-US" dirty="0">
                          <a:latin typeface="Times New Roman" panose="02020603050405020304" pitchFamily="18" charset="0"/>
                          <a:cs typeface="Times New Roman" panose="02020603050405020304" pitchFamily="18" charset="0"/>
                        </a:rPr>
                        <a:t>Italy</a:t>
                      </a:r>
                    </a:p>
                  </a:txBody>
                  <a:tcPr/>
                </a:tc>
                <a:tc>
                  <a:txBody>
                    <a:bodyPr/>
                    <a:lstStyle/>
                    <a:p>
                      <a:r>
                        <a:rPr lang="en-US" dirty="0">
                          <a:latin typeface="Times New Roman" panose="02020603050405020304" pitchFamily="18" charset="0"/>
                          <a:cs typeface="Times New Roman" panose="02020603050405020304" pitchFamily="18" charset="0"/>
                        </a:rPr>
                        <a:t>IEEE transactions on services computing</a:t>
                      </a:r>
                    </a:p>
                  </a:txBody>
                  <a:tcPr/>
                </a:tc>
                <a:tc>
                  <a:txBody>
                    <a:bodyPr/>
                    <a:lstStyle/>
                    <a:p>
                      <a:r>
                        <a:rPr lang="en-US" dirty="0">
                          <a:latin typeface="Times New Roman" panose="02020603050405020304" pitchFamily="18" charset="0"/>
                          <a:cs typeface="Times New Roman" panose="02020603050405020304" pitchFamily="18" charset="0"/>
                        </a:rPr>
                        <a:t>10.1109/TSC.2017.2762887</a:t>
                      </a:r>
                    </a:p>
                  </a:txBody>
                  <a:tcPr/>
                </a:tc>
                <a:tc>
                  <a:txBody>
                    <a:bodyPr/>
                    <a:lstStyle/>
                    <a:p>
                      <a:r>
                        <a:rPr lang="en-US" dirty="0">
                          <a:latin typeface="Times New Roman" panose="02020603050405020304" pitchFamily="18" charset="0"/>
                          <a:cs typeface="Times New Roman" panose="02020603050405020304" pitchFamily="18" charset="0"/>
                        </a:rPr>
                        <a:t>Scalability, Blockchain, performance Evaluation</a:t>
                      </a:r>
                    </a:p>
                  </a:txBody>
                  <a:tcPr/>
                </a:tc>
                <a:tc>
                  <a:txBody>
                    <a:bodyPr/>
                    <a:lstStyle/>
                    <a:p>
                      <a:r>
                        <a:rPr lang="en-US" dirty="0">
                          <a:latin typeface="Times New Roman" panose="02020603050405020304" pitchFamily="18" charset="0"/>
                          <a:cs typeface="Times New Roman" panose="02020603050405020304" pitchFamily="18" charset="0"/>
                        </a:rPr>
                        <a:t>Analyzing transaction throughput &amp; latency.</a:t>
                      </a:r>
                    </a:p>
                  </a:txBody>
                  <a:tcPr/>
                </a:tc>
                <a:extLst>
                  <a:ext uri="{0D108BD9-81ED-4DB2-BD59-A6C34878D82A}">
                    <a16:rowId xmlns:a16="http://schemas.microsoft.com/office/drawing/2014/main" val="3054649868"/>
                  </a:ext>
                </a:extLst>
              </a:tr>
              <a:tr h="1383109">
                <a:tc>
                  <a:txBody>
                    <a:bodyPr/>
                    <a:lstStyle/>
                    <a:p>
                      <a:r>
                        <a:rPr lang="en-US" dirty="0">
                          <a:latin typeface="Times New Roman" panose="02020603050405020304" pitchFamily="18" charset="0"/>
                          <a:cs typeface="Times New Roman" panose="02020603050405020304" pitchFamily="18" charset="0"/>
                        </a:rPr>
                        <a:t>7</a:t>
                      </a:r>
                    </a:p>
                  </a:txBody>
                  <a:tcPr/>
                </a:tc>
                <a:tc>
                  <a:txBody>
                    <a:bodyPr/>
                    <a:lstStyle/>
                    <a:p>
                      <a:r>
                        <a:rPr lang="en-US" dirty="0">
                          <a:latin typeface="Times New Roman" panose="02020603050405020304" pitchFamily="18" charset="0"/>
                          <a:cs typeface="Times New Roman" panose="02020603050405020304" pitchFamily="18" charset="0"/>
                        </a:rPr>
                        <a:t>Decentralized EOD payment system using permissioned Blockchain</a:t>
                      </a:r>
                    </a:p>
                  </a:txBody>
                  <a:tcPr/>
                </a:tc>
                <a:tc>
                  <a:txBody>
                    <a:bodyPr/>
                    <a:lstStyle/>
                    <a:p>
                      <a:r>
                        <a:rPr lang="en-US" dirty="0">
                          <a:latin typeface="Times New Roman" panose="02020603050405020304" pitchFamily="18" charset="0"/>
                          <a:cs typeface="Times New Roman" panose="02020603050405020304" pitchFamily="18" charset="0"/>
                        </a:rPr>
                        <a:t>2021</a:t>
                      </a:r>
                    </a:p>
                  </a:txBody>
                  <a:tcPr/>
                </a:tc>
                <a:tc>
                  <a:txBody>
                    <a:bodyPr/>
                    <a:lstStyle/>
                    <a:p>
                      <a:r>
                        <a:rPr lang="en-US" dirty="0">
                          <a:latin typeface="Times New Roman" panose="02020603050405020304" pitchFamily="18" charset="0"/>
                          <a:cs typeface="Times New Roman" panose="02020603050405020304" pitchFamily="18" charset="0"/>
                        </a:rPr>
                        <a:t>Australia</a:t>
                      </a:r>
                    </a:p>
                  </a:txBody>
                  <a:tcPr/>
                </a:tc>
                <a:tc>
                  <a:txBody>
                    <a:bodyPr/>
                    <a:lstStyle/>
                    <a:p>
                      <a:r>
                        <a:rPr lang="en-US" dirty="0">
                          <a:latin typeface="Times New Roman" panose="02020603050405020304" pitchFamily="18" charset="0"/>
                          <a:cs typeface="Times New Roman" panose="02020603050405020304" pitchFamily="18" charset="0"/>
                        </a:rPr>
                        <a:t>ACM Transactions on internet technology</a:t>
                      </a:r>
                    </a:p>
                  </a:txBody>
                  <a:tcPr/>
                </a:tc>
                <a:tc>
                  <a:txBody>
                    <a:bodyPr/>
                    <a:lstStyle/>
                    <a:p>
                      <a:r>
                        <a:rPr lang="en-US" dirty="0">
                          <a:latin typeface="Times New Roman" panose="02020603050405020304" pitchFamily="18" charset="0"/>
                          <a:cs typeface="Times New Roman" panose="02020603050405020304" pitchFamily="18" charset="0"/>
                        </a:rPr>
                        <a:t>10.1145/3439393</a:t>
                      </a:r>
                    </a:p>
                  </a:txBody>
                  <a:tcPr/>
                </a:tc>
                <a:tc>
                  <a:txBody>
                    <a:bodyPr/>
                    <a:lstStyle/>
                    <a:p>
                      <a:r>
                        <a:rPr lang="en-US" dirty="0">
                          <a:latin typeface="Times New Roman" panose="02020603050405020304" pitchFamily="18" charset="0"/>
                          <a:cs typeface="Times New Roman" panose="02020603050405020304" pitchFamily="18" charset="0"/>
                        </a:rPr>
                        <a:t>Permissioned blockchain, Decentralization, payment systems</a:t>
                      </a:r>
                    </a:p>
                  </a:txBody>
                  <a:tcPr/>
                </a:tc>
                <a:tc>
                  <a:txBody>
                    <a:bodyPr/>
                    <a:lstStyle/>
                    <a:p>
                      <a:r>
                        <a:rPr lang="en-US" dirty="0">
                          <a:latin typeface="Times New Roman" panose="02020603050405020304" pitchFamily="18" charset="0"/>
                          <a:cs typeface="Times New Roman" panose="02020603050405020304" pitchFamily="18" charset="0"/>
                        </a:rPr>
                        <a:t>Addressing privacy &amp; scalability concerns.</a:t>
                      </a:r>
                    </a:p>
                  </a:txBody>
                  <a:tcPr/>
                </a:tc>
                <a:extLst>
                  <a:ext uri="{0D108BD9-81ED-4DB2-BD59-A6C34878D82A}">
                    <a16:rowId xmlns:a16="http://schemas.microsoft.com/office/drawing/2014/main" val="310917474"/>
                  </a:ext>
                </a:extLst>
              </a:tr>
            </a:tbl>
          </a:graphicData>
        </a:graphic>
      </p:graphicFrame>
      <p:sp>
        <p:nvSpPr>
          <p:cNvPr id="3" name="Slide Number Placeholder 2">
            <a:extLst>
              <a:ext uri="{FF2B5EF4-FFF2-40B4-BE49-F238E27FC236}">
                <a16:creationId xmlns:a16="http://schemas.microsoft.com/office/drawing/2014/main" id="{73773BA7-3CE3-9941-2A8A-A8FCE646F72E}"/>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8</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C75EA566-8319-7009-57E6-1FF6D49888C2}"/>
              </a:ext>
            </a:extLst>
          </p:cNvPr>
          <p:cNvSpPr>
            <a:spLocks noGrp="1"/>
          </p:cNvSpPr>
          <p:nvPr>
            <p:ph type="dt" sz="half" idx="10"/>
          </p:nvPr>
        </p:nvSpPr>
        <p:spPr>
          <a:xfrm>
            <a:off x="7510" y="6819695"/>
            <a:ext cx="2743200" cy="365125"/>
          </a:xfrm>
        </p:spPr>
        <p:txBody>
          <a:bodyPr/>
          <a:lstStyle/>
          <a:p>
            <a:fld id="{3AD9567D-3A1F-4BCE-9A3E-959108017548}"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137EDA1-CC38-7035-0B27-CAEE39940EA8}"/>
              </a:ext>
            </a:extLst>
          </p:cNvPr>
          <p:cNvPicPr>
            <a:picLocks noChangeAspect="1"/>
          </p:cNvPicPr>
          <p:nvPr/>
        </p:nvPicPr>
        <p:blipFill rotWithShape="1">
          <a:blip r:embed="rId2"/>
          <a:srcRect l="10456" r="9651"/>
          <a:stretch/>
        </p:blipFill>
        <p:spPr>
          <a:xfrm>
            <a:off x="11074012" y="27482"/>
            <a:ext cx="1037071" cy="1298079"/>
          </a:xfrm>
          <a:prstGeom prst="rect">
            <a:avLst/>
          </a:prstGeom>
        </p:spPr>
      </p:pic>
    </p:spTree>
    <p:extLst>
      <p:ext uri="{BB962C8B-B14F-4D97-AF65-F5344CB8AC3E}">
        <p14:creationId xmlns:p14="http://schemas.microsoft.com/office/powerpoint/2010/main" val="3585571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2E404-1875-E808-9C0D-A008986C911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LITERATURE SURVEY</a:t>
            </a:r>
          </a:p>
        </p:txBody>
      </p:sp>
      <p:graphicFrame>
        <p:nvGraphicFramePr>
          <p:cNvPr id="6" name="Table 5">
            <a:extLst>
              <a:ext uri="{FF2B5EF4-FFF2-40B4-BE49-F238E27FC236}">
                <a16:creationId xmlns:a16="http://schemas.microsoft.com/office/drawing/2014/main" id="{2EDA4B99-6BBC-048C-D25F-04D0C45748D0}"/>
              </a:ext>
            </a:extLst>
          </p:cNvPr>
          <p:cNvGraphicFramePr>
            <a:graphicFrameLocks noGrp="1"/>
          </p:cNvGraphicFramePr>
          <p:nvPr>
            <p:extLst>
              <p:ext uri="{D42A27DB-BD31-4B8C-83A1-F6EECF244321}">
                <p14:modId xmlns:p14="http://schemas.microsoft.com/office/powerpoint/2010/main" val="1210976381"/>
              </p:ext>
            </p:extLst>
          </p:nvPr>
        </p:nvGraphicFramePr>
        <p:xfrm>
          <a:off x="7514" y="1325563"/>
          <a:ext cx="12176976" cy="5486400"/>
        </p:xfrm>
        <a:graphic>
          <a:graphicData uri="http://schemas.openxmlformats.org/drawingml/2006/table">
            <a:tbl>
              <a:tblPr firstRow="1" bandRow="1">
                <a:tableStyleId>{5C22544A-7EE6-4342-B048-85BDC9FD1C3A}</a:tableStyleId>
              </a:tblPr>
              <a:tblGrid>
                <a:gridCol w="1522122">
                  <a:extLst>
                    <a:ext uri="{9D8B030D-6E8A-4147-A177-3AD203B41FA5}">
                      <a16:colId xmlns:a16="http://schemas.microsoft.com/office/drawing/2014/main" val="767616168"/>
                    </a:ext>
                  </a:extLst>
                </a:gridCol>
                <a:gridCol w="1522122">
                  <a:extLst>
                    <a:ext uri="{9D8B030D-6E8A-4147-A177-3AD203B41FA5}">
                      <a16:colId xmlns:a16="http://schemas.microsoft.com/office/drawing/2014/main" val="984464390"/>
                    </a:ext>
                  </a:extLst>
                </a:gridCol>
                <a:gridCol w="988796">
                  <a:extLst>
                    <a:ext uri="{9D8B030D-6E8A-4147-A177-3AD203B41FA5}">
                      <a16:colId xmlns:a16="http://schemas.microsoft.com/office/drawing/2014/main" val="2031737653"/>
                    </a:ext>
                  </a:extLst>
                </a:gridCol>
                <a:gridCol w="1625600">
                  <a:extLst>
                    <a:ext uri="{9D8B030D-6E8A-4147-A177-3AD203B41FA5}">
                      <a16:colId xmlns:a16="http://schemas.microsoft.com/office/drawing/2014/main" val="1907384875"/>
                    </a:ext>
                  </a:extLst>
                </a:gridCol>
                <a:gridCol w="1951970">
                  <a:extLst>
                    <a:ext uri="{9D8B030D-6E8A-4147-A177-3AD203B41FA5}">
                      <a16:colId xmlns:a16="http://schemas.microsoft.com/office/drawing/2014/main" val="2014138867"/>
                    </a:ext>
                  </a:extLst>
                </a:gridCol>
                <a:gridCol w="1522122">
                  <a:extLst>
                    <a:ext uri="{9D8B030D-6E8A-4147-A177-3AD203B41FA5}">
                      <a16:colId xmlns:a16="http://schemas.microsoft.com/office/drawing/2014/main" val="3039697072"/>
                    </a:ext>
                  </a:extLst>
                </a:gridCol>
                <a:gridCol w="1522122">
                  <a:extLst>
                    <a:ext uri="{9D8B030D-6E8A-4147-A177-3AD203B41FA5}">
                      <a16:colId xmlns:a16="http://schemas.microsoft.com/office/drawing/2014/main" val="2086406948"/>
                    </a:ext>
                  </a:extLst>
                </a:gridCol>
                <a:gridCol w="1522122">
                  <a:extLst>
                    <a:ext uri="{9D8B030D-6E8A-4147-A177-3AD203B41FA5}">
                      <a16:colId xmlns:a16="http://schemas.microsoft.com/office/drawing/2014/main" val="1308550229"/>
                    </a:ext>
                  </a:extLst>
                </a:gridCol>
              </a:tblGrid>
              <a:tr h="1699871">
                <a:tc>
                  <a:txBody>
                    <a:bodyPr/>
                    <a:lstStyle/>
                    <a:p>
                      <a:r>
                        <a:rPr lang="en-US" dirty="0">
                          <a:latin typeface="Times New Roman" panose="02020603050405020304" pitchFamily="18" charset="0"/>
                          <a:cs typeface="Times New Roman" panose="02020603050405020304" pitchFamily="18" charset="0"/>
                        </a:rPr>
                        <a:t>8</a:t>
                      </a:r>
                    </a:p>
                  </a:txBody>
                  <a:tcPr/>
                </a:tc>
                <a:tc>
                  <a:txBody>
                    <a:bodyPr/>
                    <a:lstStyle/>
                    <a:p>
                      <a:r>
                        <a:rPr lang="en-US" dirty="0">
                          <a:latin typeface="Times New Roman" panose="02020603050405020304" pitchFamily="18" charset="0"/>
                          <a:cs typeface="Times New Roman" panose="02020603050405020304" pitchFamily="18" charset="0"/>
                        </a:rPr>
                        <a:t>An Empirical analysis of EOD payment systems using Cryptocurrencies</a:t>
                      </a:r>
                    </a:p>
                  </a:txBody>
                  <a:tcPr/>
                </a:tc>
                <a:tc>
                  <a:txBody>
                    <a:bodyPr/>
                    <a:lstStyle/>
                    <a:p>
                      <a:r>
                        <a:rPr lang="en-US" dirty="0">
                          <a:latin typeface="Times New Roman" panose="02020603050405020304" pitchFamily="18" charset="0"/>
                          <a:cs typeface="Times New Roman" panose="02020603050405020304" pitchFamily="18" charset="0"/>
                        </a:rPr>
                        <a:t>2020</a:t>
                      </a:r>
                    </a:p>
                  </a:txBody>
                  <a:tcPr/>
                </a:tc>
                <a:tc>
                  <a:txBody>
                    <a:bodyPr/>
                    <a:lstStyle/>
                    <a:p>
                      <a:r>
                        <a:rPr lang="en-US" dirty="0">
                          <a:latin typeface="Times New Roman" panose="02020603050405020304" pitchFamily="18" charset="0"/>
                          <a:cs typeface="Times New Roman" panose="02020603050405020304" pitchFamily="18" charset="0"/>
                        </a:rPr>
                        <a:t>Greece</a:t>
                      </a:r>
                    </a:p>
                  </a:txBody>
                  <a:tcPr/>
                </a:tc>
                <a:tc>
                  <a:txBody>
                    <a:bodyPr/>
                    <a:lstStyle/>
                    <a:p>
                      <a:r>
                        <a:rPr lang="en-US" sz="1800" b="0" i="0" kern="1200" dirty="0">
                          <a:solidFill>
                            <a:schemeClr val="lt1"/>
                          </a:solidFill>
                          <a:effectLst/>
                          <a:latin typeface="Times New Roman" panose="02020603050405020304" pitchFamily="18" charset="0"/>
                          <a:ea typeface="+mn-ea"/>
                          <a:cs typeface="Times New Roman" panose="02020603050405020304" pitchFamily="18" charset="0"/>
                        </a:rPr>
                        <a:t>Journal of Information Security and Applications</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lt1"/>
                          </a:solidFill>
                          <a:effectLst/>
                          <a:latin typeface="Times New Roman" panose="02020603050405020304" pitchFamily="18" charset="0"/>
                          <a:ea typeface="+mn-ea"/>
                          <a:cs typeface="Times New Roman" panose="02020603050405020304" pitchFamily="18" charset="0"/>
                        </a:rPr>
                        <a:t>10.1016/j.jisa.2019.102389</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lt1"/>
                          </a:solidFill>
                          <a:effectLst/>
                          <a:latin typeface="Times New Roman" panose="02020603050405020304" pitchFamily="18" charset="0"/>
                          <a:ea typeface="+mn-ea"/>
                          <a:cs typeface="Times New Roman" panose="02020603050405020304" pitchFamily="18" charset="0"/>
                        </a:rPr>
                        <a:t>Empirical Analysis, Cryptocurrencies, End-of-Day Payments</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lt1"/>
                          </a:solidFill>
                          <a:effectLst/>
                          <a:latin typeface="Times New Roman" panose="02020603050405020304" pitchFamily="18" charset="0"/>
                          <a:ea typeface="+mn-ea"/>
                          <a:cs typeface="Times New Roman" panose="02020603050405020304" pitchFamily="18" charset="0"/>
                        </a:rPr>
                        <a:t>Settlement times, and reliability.</a:t>
                      </a:r>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04719224"/>
                  </a:ext>
                </a:extLst>
              </a:tr>
              <a:tr h="1968271">
                <a:tc>
                  <a:txBody>
                    <a:bodyPr/>
                    <a:lstStyle/>
                    <a:p>
                      <a:r>
                        <a:rPr lang="en-US" dirty="0">
                          <a:latin typeface="Times New Roman" panose="02020603050405020304" pitchFamily="18" charset="0"/>
                          <a:cs typeface="Times New Roman" panose="02020603050405020304" pitchFamily="18" charset="0"/>
                        </a:rPr>
                        <a:t>9</a:t>
                      </a:r>
                    </a:p>
                  </a:txBody>
                  <a:tcPr/>
                </a:tc>
                <a:tc>
                  <a:txBody>
                    <a:bodyPr/>
                    <a:lstStyle/>
                    <a:p>
                      <a:r>
                        <a:rPr lang="en-US" dirty="0">
                          <a:latin typeface="Times New Roman" panose="02020603050405020304" pitchFamily="18" charset="0"/>
                          <a:cs typeface="Times New Roman" panose="02020603050405020304" pitchFamily="18" charset="0"/>
                        </a:rPr>
                        <a:t>Blockchain based EOD payment system for small &amp; medium Enterprises</a:t>
                      </a:r>
                    </a:p>
                  </a:txBody>
                  <a:tcPr/>
                </a:tc>
                <a:tc>
                  <a:txBody>
                    <a:bodyPr/>
                    <a:lstStyle/>
                    <a:p>
                      <a:r>
                        <a:rPr lang="en-US" dirty="0">
                          <a:latin typeface="Times New Roman" panose="02020603050405020304" pitchFamily="18" charset="0"/>
                          <a:cs typeface="Times New Roman" panose="02020603050405020304" pitchFamily="18" charset="0"/>
                        </a:rPr>
                        <a:t>2019</a:t>
                      </a:r>
                    </a:p>
                  </a:txBody>
                  <a:tcPr/>
                </a:tc>
                <a:tc>
                  <a:txBody>
                    <a:bodyPr/>
                    <a:lstStyle/>
                    <a:p>
                      <a:r>
                        <a:rPr lang="en-US" dirty="0">
                          <a:latin typeface="Times New Roman" panose="02020603050405020304" pitchFamily="18" charset="0"/>
                          <a:cs typeface="Times New Roman" panose="02020603050405020304" pitchFamily="18" charset="0"/>
                        </a:rPr>
                        <a:t>US</a:t>
                      </a:r>
                    </a:p>
                  </a:txBody>
                  <a:tcPr/>
                </a:tc>
                <a:tc>
                  <a:txBody>
                    <a:bodyPr/>
                    <a:lstStyle/>
                    <a:p>
                      <a:pPr fontAlgn="base"/>
                      <a:r>
                        <a:rPr lang="en-US" dirty="0">
                          <a:effectLst/>
                          <a:latin typeface="Times New Roman" panose="02020603050405020304" pitchFamily="18" charset="0"/>
                          <a:cs typeface="Times New Roman" panose="02020603050405020304" pitchFamily="18" charset="0"/>
                        </a:rPr>
                        <a:t>International Journal of Advanced Computer Science and Applications</a:t>
                      </a:r>
                    </a:p>
                  </a:txBody>
                  <a:tcPr anchor="ct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10.14569/IJACSA.2019.0100596</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SMEs, Blockchain, Payment Systems</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Enhancing efficiency and reducing costs.</a:t>
                      </a:r>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39450726"/>
                  </a:ext>
                </a:extLst>
              </a:tr>
              <a:tr h="1431470">
                <a:tc>
                  <a:txBody>
                    <a:bodyPr/>
                    <a:lstStyle/>
                    <a:p>
                      <a:r>
                        <a:rPr lang="en-US" dirty="0">
                          <a:latin typeface="Times New Roman" panose="02020603050405020304" pitchFamily="18" charset="0"/>
                          <a:cs typeface="Times New Roman" panose="02020603050405020304" pitchFamily="18" charset="0"/>
                        </a:rPr>
                        <a:t>10</a:t>
                      </a:r>
                    </a:p>
                  </a:txBody>
                  <a:tcPr/>
                </a:tc>
                <a:tc>
                  <a:txBody>
                    <a:bodyPr/>
                    <a:lstStyle/>
                    <a:p>
                      <a:r>
                        <a:rPr lang="en-US" dirty="0">
                          <a:latin typeface="Times New Roman" panose="02020603050405020304" pitchFamily="18" charset="0"/>
                          <a:cs typeface="Times New Roman" panose="02020603050405020304" pitchFamily="18" charset="0"/>
                        </a:rPr>
                        <a:t>Enhancing EOD payment systems with blockchain technology</a:t>
                      </a:r>
                    </a:p>
                  </a:txBody>
                  <a:tcPr/>
                </a:tc>
                <a:tc>
                  <a:txBody>
                    <a:bodyPr/>
                    <a:lstStyle/>
                    <a:p>
                      <a:r>
                        <a:rPr lang="en-US" dirty="0">
                          <a:latin typeface="Times New Roman" panose="02020603050405020304" pitchFamily="18" charset="0"/>
                          <a:cs typeface="Times New Roman" panose="02020603050405020304" pitchFamily="18" charset="0"/>
                        </a:rPr>
                        <a:t>2017</a:t>
                      </a:r>
                    </a:p>
                  </a:txBody>
                  <a:tcPr/>
                </a:tc>
                <a:tc>
                  <a:txBody>
                    <a:bodyPr/>
                    <a:lstStyle/>
                    <a:p>
                      <a:r>
                        <a:rPr lang="en-US" dirty="0">
                          <a:latin typeface="Times New Roman" panose="02020603050405020304" pitchFamily="18" charset="0"/>
                          <a:cs typeface="Times New Roman" panose="02020603050405020304" pitchFamily="18" charset="0"/>
                        </a:rPr>
                        <a:t>Netherlands</a:t>
                      </a: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International Conference on Financial Cryptography and Data Security</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10.1007/978-3-319-70278-0_9</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Blockchain, Payment Systems, Enhancement</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Improving transparency, security, and efficiency.</a:t>
                      </a:r>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50988275"/>
                  </a:ext>
                </a:extLst>
              </a:tr>
            </a:tbl>
          </a:graphicData>
        </a:graphic>
      </p:graphicFrame>
      <p:sp>
        <p:nvSpPr>
          <p:cNvPr id="3" name="Slide Number Placeholder 2">
            <a:extLst>
              <a:ext uri="{FF2B5EF4-FFF2-40B4-BE49-F238E27FC236}">
                <a16:creationId xmlns:a16="http://schemas.microsoft.com/office/drawing/2014/main" id="{07AABD43-A3C5-FC6C-C24B-CB4C63E7F51B}"/>
              </a:ext>
            </a:extLst>
          </p:cNvPr>
          <p:cNvSpPr>
            <a:spLocks noGrp="1"/>
          </p:cNvSpPr>
          <p:nvPr>
            <p:ph type="sldNum" sz="quarter" idx="12"/>
          </p:nvPr>
        </p:nvSpPr>
        <p:spPr/>
        <p:txBody>
          <a:bodyPr/>
          <a:lstStyle/>
          <a:p>
            <a:fld id="{9818C6BE-086A-4962-A7B4-3B2D4F9D3E12}" type="slidenum">
              <a:rPr lang="en-US" b="1" smtClean="0">
                <a:solidFill>
                  <a:schemeClr val="tx1"/>
                </a:solidFill>
                <a:latin typeface="Times New Roman" panose="02020603050405020304" pitchFamily="18" charset="0"/>
                <a:cs typeface="Times New Roman" panose="02020603050405020304" pitchFamily="18" charset="0"/>
              </a:rPr>
              <a:t>9</a:t>
            </a:fld>
            <a:endParaRPr lang="en-US" b="1" dirty="0">
              <a:solidFill>
                <a:schemeClr val="tx1"/>
              </a:solidFill>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8F5A1769-CBB6-9B88-4341-2A07EB423A3D}"/>
              </a:ext>
            </a:extLst>
          </p:cNvPr>
          <p:cNvSpPr>
            <a:spLocks noGrp="1"/>
          </p:cNvSpPr>
          <p:nvPr>
            <p:ph type="dt" sz="half" idx="10"/>
          </p:nvPr>
        </p:nvSpPr>
        <p:spPr/>
        <p:txBody>
          <a:bodyPr/>
          <a:lstStyle/>
          <a:p>
            <a:fld id="{91698A52-CBBC-4FFE-9354-8C7623638CB7}" type="datetime1">
              <a:rPr lang="en-US" b="1" smtClean="0">
                <a:solidFill>
                  <a:schemeClr val="tx1"/>
                </a:solidFill>
                <a:latin typeface="Times New Roman" panose="02020603050405020304" pitchFamily="18" charset="0"/>
                <a:cs typeface="Times New Roman" panose="02020603050405020304" pitchFamily="18" charset="0"/>
              </a:rPr>
              <a:t>5/23/2024</a:t>
            </a:fld>
            <a:endParaRPr lang="en-US"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8872936"/>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9778</TotalTime>
  <Words>785</Words>
  <Application>Microsoft Office PowerPoint</Application>
  <PresentationFormat>Widescreen</PresentationFormat>
  <Paragraphs>250</Paragraphs>
  <Slides>18</Slides>
  <Notes>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18</vt:i4>
      </vt:variant>
    </vt:vector>
  </HeadingPairs>
  <TitlesOfParts>
    <vt:vector size="27" baseType="lpstr">
      <vt:lpstr>Arial</vt:lpstr>
      <vt:lpstr>Bookman Old Style</vt:lpstr>
      <vt:lpstr>Calibri</vt:lpstr>
      <vt:lpstr>Calibri Light</vt:lpstr>
      <vt:lpstr>Söhne</vt:lpstr>
      <vt:lpstr>Times New Roman</vt:lpstr>
      <vt:lpstr>Wingdings</vt:lpstr>
      <vt:lpstr>1_Office Theme</vt:lpstr>
      <vt:lpstr>Office Theme</vt:lpstr>
      <vt:lpstr>SE DOMAIN PROJECT</vt:lpstr>
      <vt:lpstr>GROUP MEMBERS PHOTO FRAME</vt:lpstr>
      <vt:lpstr>    TABLE OF CONTENTS</vt:lpstr>
      <vt:lpstr>INTRODUCTION</vt:lpstr>
      <vt:lpstr>PROJECT OBJECTIVES</vt:lpstr>
      <vt:lpstr>TIMELINE</vt:lpstr>
      <vt:lpstr>LITERATURE SURVEY</vt:lpstr>
      <vt:lpstr>LITERATURE SURVEY</vt:lpstr>
      <vt:lpstr>LITERATURE SURVEY</vt:lpstr>
      <vt:lpstr>REQUIREMENTS</vt:lpstr>
      <vt:lpstr>BLOCK DIAGRAM</vt:lpstr>
      <vt:lpstr>FLOW CHART</vt:lpstr>
      <vt:lpstr>IMPLEMENTATION</vt:lpstr>
      <vt:lpstr>RESULTS OR OUTPUTS</vt:lpstr>
      <vt:lpstr>RESULTS OR OUTPUTS</vt:lpstr>
      <vt:lpstr>RESULTS OR OUTPUTS</vt:lpstr>
      <vt:lpstr>RESULTS OR OUTPUTS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Avoiding Median Accidents</dc:title>
  <dc:creator>Administrator</dc:creator>
  <cp:lastModifiedBy>Sunanditha Padi</cp:lastModifiedBy>
  <cp:revision>69</cp:revision>
  <dcterms:created xsi:type="dcterms:W3CDTF">2023-08-26T05:18:03Z</dcterms:created>
  <dcterms:modified xsi:type="dcterms:W3CDTF">2024-05-23T06:21:41Z</dcterms:modified>
</cp:coreProperties>
</file>

<file path=docProps/thumbnail.jpeg>
</file>